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Dosis"/>
      <p:regular r:id="rId30"/>
      <p:bold r:id="rId31"/>
    </p:embeddedFont>
    <p:embeddedFont>
      <p:font typeface="Caveat"/>
      <p:regular r:id="rId32"/>
      <p:bold r:id="rId33"/>
    </p:embeddedFont>
    <p:embeddedFont>
      <p:font typeface="Bebas Neue"/>
      <p:regular r:id="rId34"/>
    </p:embeddedFont>
    <p:embeddedFont>
      <p:font typeface="PT Sans"/>
      <p:regular r:id="rId35"/>
      <p:bold r:id="rId36"/>
      <p:italic r:id="rId37"/>
      <p:boldItalic r:id="rId38"/>
    </p:embeddedFont>
    <p:embeddedFont>
      <p:font typeface="Mako"/>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osis-bold.fntdata"/><Relationship Id="rId30" Type="http://schemas.openxmlformats.org/officeDocument/2006/relationships/font" Target="fonts/Dosis-regular.fntdata"/><Relationship Id="rId11" Type="http://schemas.openxmlformats.org/officeDocument/2006/relationships/slide" Target="slides/slide7.xml"/><Relationship Id="rId33" Type="http://schemas.openxmlformats.org/officeDocument/2006/relationships/font" Target="fonts/Caveat-bold.fntdata"/><Relationship Id="rId10" Type="http://schemas.openxmlformats.org/officeDocument/2006/relationships/slide" Target="slides/slide6.xml"/><Relationship Id="rId32" Type="http://schemas.openxmlformats.org/officeDocument/2006/relationships/font" Target="fonts/Caveat-regular.fntdata"/><Relationship Id="rId13" Type="http://schemas.openxmlformats.org/officeDocument/2006/relationships/slide" Target="slides/slide9.xml"/><Relationship Id="rId35" Type="http://schemas.openxmlformats.org/officeDocument/2006/relationships/font" Target="fonts/PTSans-regular.fntdata"/><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37" Type="http://schemas.openxmlformats.org/officeDocument/2006/relationships/font" Target="fonts/PTSans-italic.fntdata"/><Relationship Id="rId14" Type="http://schemas.openxmlformats.org/officeDocument/2006/relationships/slide" Target="slides/slide10.xml"/><Relationship Id="rId36" Type="http://schemas.openxmlformats.org/officeDocument/2006/relationships/font" Target="fonts/PTSans-bold.fntdata"/><Relationship Id="rId17" Type="http://schemas.openxmlformats.org/officeDocument/2006/relationships/slide" Target="slides/slide13.xml"/><Relationship Id="rId39" Type="http://schemas.openxmlformats.org/officeDocument/2006/relationships/font" Target="fonts/Mako-regular.fntdata"/><Relationship Id="rId16" Type="http://schemas.openxmlformats.org/officeDocument/2006/relationships/slide" Target="slides/slide12.xml"/><Relationship Id="rId38" Type="http://schemas.openxmlformats.org/officeDocument/2006/relationships/font" Target="fonts/PT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d986669f0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d986669f0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13056f16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013056f16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013056f16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1013056f16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013056f16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013056f16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d991f2972e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d991f2972e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991f2972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991f2972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013056f16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013056f16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1013056f16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1013056f164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fc3f2645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fc3f2645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fc3f2645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fc3f2645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1f486dd11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11f486dd11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d991f2972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d991f2972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1f486dd1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1f486dd1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1f486dd1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1f486dd1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d991f2972e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d991f2972e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d991f2972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d991f2972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d991f2972e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d991f2972e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d991f2972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d991f2972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d991f2972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d991f2972e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d991f2972e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d991f2972e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1f486dd1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1f486dd1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013056f16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013056f1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1013056f1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1013056f1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2961" y="539364"/>
            <a:ext cx="4645945" cy="4065043"/>
            <a:chOff x="-72961" y="539364"/>
            <a:chExt cx="4645945" cy="4065043"/>
          </a:xfrm>
        </p:grpSpPr>
        <p:grpSp>
          <p:nvGrpSpPr>
            <p:cNvPr id="10" name="Google Shape;10;p2"/>
            <p:cNvGrpSpPr/>
            <p:nvPr/>
          </p:nvGrpSpPr>
          <p:grpSpPr>
            <a:xfrm>
              <a:off x="-72950" y="539364"/>
              <a:ext cx="4645925" cy="1161538"/>
              <a:chOff x="-72950" y="539364"/>
              <a:chExt cx="4645925" cy="1161538"/>
            </a:xfrm>
          </p:grpSpPr>
          <p:grpSp>
            <p:nvGrpSpPr>
              <p:cNvPr id="11" name="Google Shape;11;p2"/>
              <p:cNvGrpSpPr/>
              <p:nvPr/>
            </p:nvGrpSpPr>
            <p:grpSpPr>
              <a:xfrm>
                <a:off x="507883" y="1120101"/>
                <a:ext cx="3484280" cy="580713"/>
                <a:chOff x="0" y="0"/>
                <a:chExt cx="3983400" cy="663900"/>
              </a:xfrm>
            </p:grpSpPr>
            <p:sp>
              <p:nvSpPr>
                <p:cNvPr id="12" name="Google Shape;12;p2"/>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507883" y="539401"/>
                <a:ext cx="3484280" cy="580713"/>
                <a:chOff x="0" y="0"/>
                <a:chExt cx="3983400" cy="663900"/>
              </a:xfrm>
            </p:grpSpPr>
            <p:sp>
              <p:nvSpPr>
                <p:cNvPr id="19" name="Google Shape;19;p2"/>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3992175" y="1120101"/>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92175" y="539364"/>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2950" y="539364"/>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950" y="1120051"/>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2961" y="1700802"/>
              <a:ext cx="4645945" cy="2903605"/>
              <a:chOff x="-72961" y="1700802"/>
              <a:chExt cx="4645945" cy="2903605"/>
            </a:xfrm>
          </p:grpSpPr>
          <p:sp>
            <p:nvSpPr>
              <p:cNvPr id="30" name="Google Shape;30;p2"/>
              <p:cNvSpPr/>
              <p:nvPr/>
            </p:nvSpPr>
            <p:spPr>
              <a:xfrm>
                <a:off x="399218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218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9218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9218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99218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507883" y="1700802"/>
                <a:ext cx="3484280" cy="580713"/>
                <a:chOff x="0" y="0"/>
                <a:chExt cx="3983400" cy="663900"/>
              </a:xfrm>
            </p:grpSpPr>
            <p:sp>
              <p:nvSpPr>
                <p:cNvPr id="36" name="Google Shape;36;p2"/>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507883" y="2281503"/>
                <a:ext cx="3484280" cy="580713"/>
                <a:chOff x="0" y="0"/>
                <a:chExt cx="3983400" cy="663900"/>
              </a:xfrm>
            </p:grpSpPr>
            <p:sp>
              <p:nvSpPr>
                <p:cNvPr id="43" name="Google Shape;43;p2"/>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507883" y="2862205"/>
                <a:ext cx="3484280" cy="580713"/>
                <a:chOff x="0" y="0"/>
                <a:chExt cx="3983400" cy="663900"/>
              </a:xfrm>
            </p:grpSpPr>
            <p:sp>
              <p:nvSpPr>
                <p:cNvPr id="50" name="Google Shape;50;p2"/>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507883" y="3442906"/>
                <a:ext cx="3484280" cy="580713"/>
                <a:chOff x="0" y="0"/>
                <a:chExt cx="3983400" cy="663900"/>
              </a:xfrm>
            </p:grpSpPr>
            <p:sp>
              <p:nvSpPr>
                <p:cNvPr id="57" name="Google Shape;57;p2"/>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507883" y="4023607"/>
                <a:ext cx="3484280" cy="580713"/>
                <a:chOff x="0" y="0"/>
                <a:chExt cx="3983400" cy="663900"/>
              </a:xfrm>
            </p:grpSpPr>
            <p:sp>
              <p:nvSpPr>
                <p:cNvPr id="64" name="Google Shape;64;p2"/>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2"/>
              <p:cNvSpPr/>
              <p:nvPr/>
            </p:nvSpPr>
            <p:spPr>
              <a:xfrm>
                <a:off x="-72961"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2961"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2961"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2961"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2961"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 name="Google Shape;75;p2"/>
          <p:cNvSpPr txBox="1"/>
          <p:nvPr>
            <p:ph type="ctrTitle"/>
          </p:nvPr>
        </p:nvSpPr>
        <p:spPr>
          <a:xfrm>
            <a:off x="951038" y="847750"/>
            <a:ext cx="2999400" cy="2944200"/>
          </a:xfrm>
          <a:prstGeom prst="rect">
            <a:avLst/>
          </a:prstGeom>
        </p:spPr>
        <p:txBody>
          <a:bodyPr anchorCtr="0" anchor="ctr" bIns="91425" lIns="91425" spcFirstLastPara="1" rIns="91425" wrap="square" tIns="91425">
            <a:noAutofit/>
          </a:bodyPr>
          <a:lstStyle>
            <a:lvl1pPr lvl="0">
              <a:lnSpc>
                <a:spcPct val="75000"/>
              </a:lnSpc>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6" name="Google Shape;76;p2"/>
          <p:cNvSpPr txBox="1"/>
          <p:nvPr>
            <p:ph idx="1" type="subTitle"/>
          </p:nvPr>
        </p:nvSpPr>
        <p:spPr>
          <a:xfrm>
            <a:off x="1087750" y="4024725"/>
            <a:ext cx="3484200" cy="57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16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3" name="Shape 553"/>
        <p:cNvGrpSpPr/>
        <p:nvPr/>
      </p:nvGrpSpPr>
      <p:grpSpPr>
        <a:xfrm>
          <a:off x="0" y="0"/>
          <a:ext cx="0" cy="0"/>
          <a:chOff x="0" y="0"/>
          <a:chExt cx="0" cy="0"/>
        </a:xfrm>
      </p:grpSpPr>
      <p:grpSp>
        <p:nvGrpSpPr>
          <p:cNvPr id="554" name="Google Shape;554;p11"/>
          <p:cNvGrpSpPr/>
          <p:nvPr/>
        </p:nvGrpSpPr>
        <p:grpSpPr>
          <a:xfrm>
            <a:off x="-75553" y="-41318"/>
            <a:ext cx="9294291" cy="5226443"/>
            <a:chOff x="-75553" y="-41318"/>
            <a:chExt cx="9294291" cy="5226443"/>
          </a:xfrm>
        </p:grpSpPr>
        <p:sp>
          <p:nvSpPr>
            <p:cNvPr id="555" name="Google Shape;555;p11"/>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a:off x="5733562" y="-41318"/>
              <a:ext cx="1161527" cy="5226443"/>
              <a:chOff x="8057212" y="-41318"/>
              <a:chExt cx="1161527" cy="5226443"/>
            </a:xfrm>
          </p:grpSpPr>
          <p:sp>
            <p:nvSpPr>
              <p:cNvPr id="610" name="Google Shape;610;p11"/>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11"/>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340992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3990639"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08627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666989"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82882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2248097"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50517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11"/>
          <p:cNvSpPr txBox="1"/>
          <p:nvPr>
            <p:ph hasCustomPrompt="1" type="title"/>
          </p:nvPr>
        </p:nvSpPr>
        <p:spPr>
          <a:xfrm>
            <a:off x="-209550" y="1120100"/>
            <a:ext cx="9563100" cy="232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13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4" name="Google Shape;694;p11"/>
          <p:cNvSpPr txBox="1"/>
          <p:nvPr>
            <p:ph idx="1" type="subTitle"/>
          </p:nvPr>
        </p:nvSpPr>
        <p:spPr>
          <a:xfrm>
            <a:off x="-209550" y="3442300"/>
            <a:ext cx="95631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5" name="Shape 6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6" name="Shape 696"/>
        <p:cNvGrpSpPr/>
        <p:nvPr/>
      </p:nvGrpSpPr>
      <p:grpSpPr>
        <a:xfrm>
          <a:off x="0" y="0"/>
          <a:ext cx="0" cy="0"/>
          <a:chOff x="0" y="0"/>
          <a:chExt cx="0" cy="0"/>
        </a:xfrm>
      </p:grpSpPr>
      <p:grpSp>
        <p:nvGrpSpPr>
          <p:cNvPr id="697" name="Google Shape;697;p13"/>
          <p:cNvGrpSpPr/>
          <p:nvPr/>
        </p:nvGrpSpPr>
        <p:grpSpPr>
          <a:xfrm>
            <a:off x="5734112" y="-41318"/>
            <a:ext cx="3484627" cy="5226443"/>
            <a:chOff x="5734112" y="-41318"/>
            <a:chExt cx="3484627" cy="5226443"/>
          </a:xfrm>
        </p:grpSpPr>
        <p:sp>
          <p:nvSpPr>
            <p:cNvPr id="698" name="Google Shape;698;p13"/>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57341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63148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57341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63148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57341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63148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57341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63148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7341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63148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7341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63148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341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63148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7341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63148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7341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3148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13"/>
          <p:cNvSpPr txBox="1"/>
          <p:nvPr>
            <p:ph type="title"/>
          </p:nvPr>
        </p:nvSpPr>
        <p:spPr>
          <a:xfrm>
            <a:off x="713100" y="1988150"/>
            <a:ext cx="2025000" cy="41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53" name="Google Shape;753;p13"/>
          <p:cNvSpPr txBox="1"/>
          <p:nvPr>
            <p:ph hasCustomPrompt="1" idx="2" type="title"/>
          </p:nvPr>
        </p:nvSpPr>
        <p:spPr>
          <a:xfrm>
            <a:off x="1453800" y="1346263"/>
            <a:ext cx="543600" cy="54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4" name="Google Shape;754;p13"/>
          <p:cNvSpPr txBox="1"/>
          <p:nvPr>
            <p:ph idx="1" type="subTitle"/>
          </p:nvPr>
        </p:nvSpPr>
        <p:spPr>
          <a:xfrm>
            <a:off x="713100" y="2405367"/>
            <a:ext cx="2025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5" name="Google Shape;755;p13"/>
          <p:cNvSpPr txBox="1"/>
          <p:nvPr>
            <p:ph idx="3" type="title"/>
          </p:nvPr>
        </p:nvSpPr>
        <p:spPr>
          <a:xfrm>
            <a:off x="3170229" y="1988150"/>
            <a:ext cx="2025000" cy="41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56" name="Google Shape;756;p13"/>
          <p:cNvSpPr txBox="1"/>
          <p:nvPr>
            <p:ph hasCustomPrompt="1" idx="4" type="title"/>
          </p:nvPr>
        </p:nvSpPr>
        <p:spPr>
          <a:xfrm>
            <a:off x="3910923" y="1346263"/>
            <a:ext cx="543600" cy="54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7" name="Google Shape;757;p13"/>
          <p:cNvSpPr txBox="1"/>
          <p:nvPr>
            <p:ph idx="5" type="subTitle"/>
          </p:nvPr>
        </p:nvSpPr>
        <p:spPr>
          <a:xfrm>
            <a:off x="3170223" y="2405367"/>
            <a:ext cx="2025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58" name="Google Shape;758;p13"/>
          <p:cNvSpPr txBox="1"/>
          <p:nvPr>
            <p:ph idx="6" type="title"/>
          </p:nvPr>
        </p:nvSpPr>
        <p:spPr>
          <a:xfrm>
            <a:off x="713100" y="3718772"/>
            <a:ext cx="2025000" cy="41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59" name="Google Shape;759;p13"/>
          <p:cNvSpPr txBox="1"/>
          <p:nvPr>
            <p:ph hasCustomPrompt="1" idx="7" type="title"/>
          </p:nvPr>
        </p:nvSpPr>
        <p:spPr>
          <a:xfrm>
            <a:off x="1453800" y="3096450"/>
            <a:ext cx="543600" cy="54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60" name="Google Shape;760;p13"/>
          <p:cNvSpPr txBox="1"/>
          <p:nvPr>
            <p:ph idx="8" type="subTitle"/>
          </p:nvPr>
        </p:nvSpPr>
        <p:spPr>
          <a:xfrm>
            <a:off x="713100" y="4136098"/>
            <a:ext cx="2025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61" name="Google Shape;761;p13"/>
          <p:cNvSpPr txBox="1"/>
          <p:nvPr>
            <p:ph idx="9" type="title"/>
          </p:nvPr>
        </p:nvSpPr>
        <p:spPr>
          <a:xfrm>
            <a:off x="3170229" y="3718773"/>
            <a:ext cx="2025000" cy="41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762" name="Google Shape;762;p13"/>
          <p:cNvSpPr txBox="1"/>
          <p:nvPr>
            <p:ph hasCustomPrompt="1" idx="13" type="title"/>
          </p:nvPr>
        </p:nvSpPr>
        <p:spPr>
          <a:xfrm>
            <a:off x="3910923" y="3096450"/>
            <a:ext cx="543600" cy="54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63" name="Google Shape;763;p13"/>
          <p:cNvSpPr txBox="1"/>
          <p:nvPr>
            <p:ph idx="14" type="subTitle"/>
          </p:nvPr>
        </p:nvSpPr>
        <p:spPr>
          <a:xfrm>
            <a:off x="3170223" y="4136100"/>
            <a:ext cx="2025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64" name="Google Shape;764;p13"/>
          <p:cNvSpPr txBox="1"/>
          <p:nvPr>
            <p:ph idx="15" type="title"/>
          </p:nvPr>
        </p:nvSpPr>
        <p:spPr>
          <a:xfrm>
            <a:off x="507850" y="539400"/>
            <a:ext cx="5226300" cy="581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65" name="Shape 765"/>
        <p:cNvGrpSpPr/>
        <p:nvPr/>
      </p:nvGrpSpPr>
      <p:grpSpPr>
        <a:xfrm>
          <a:off x="0" y="0"/>
          <a:ext cx="0" cy="0"/>
          <a:chOff x="0" y="0"/>
          <a:chExt cx="0" cy="0"/>
        </a:xfrm>
      </p:grpSpPr>
      <p:sp>
        <p:nvSpPr>
          <p:cNvPr id="766" name="Google Shape;766;p14"/>
          <p:cNvSpPr txBox="1"/>
          <p:nvPr>
            <p:ph type="title"/>
          </p:nvPr>
        </p:nvSpPr>
        <p:spPr>
          <a:xfrm>
            <a:off x="3405600" y="3419200"/>
            <a:ext cx="5025300" cy="48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67" name="Google Shape;767;p14"/>
          <p:cNvSpPr txBox="1"/>
          <p:nvPr>
            <p:ph idx="1" type="subTitle"/>
          </p:nvPr>
        </p:nvSpPr>
        <p:spPr>
          <a:xfrm>
            <a:off x="3405825" y="1788400"/>
            <a:ext cx="50253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68" name="Shape 768"/>
        <p:cNvGrpSpPr/>
        <p:nvPr/>
      </p:nvGrpSpPr>
      <p:grpSpPr>
        <a:xfrm>
          <a:off x="0" y="0"/>
          <a:ext cx="0" cy="0"/>
          <a:chOff x="0" y="0"/>
          <a:chExt cx="0" cy="0"/>
        </a:xfrm>
      </p:grpSpPr>
      <p:sp>
        <p:nvSpPr>
          <p:cNvPr id="769" name="Google Shape;769;p15"/>
          <p:cNvSpPr txBox="1"/>
          <p:nvPr>
            <p:ph type="title"/>
          </p:nvPr>
        </p:nvSpPr>
        <p:spPr>
          <a:xfrm>
            <a:off x="1087750" y="1122300"/>
            <a:ext cx="3735900" cy="572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0" name="Google Shape;770;p15"/>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771" name="Shape 771"/>
        <p:cNvGrpSpPr/>
        <p:nvPr/>
      </p:nvGrpSpPr>
      <p:grpSpPr>
        <a:xfrm>
          <a:off x="0" y="0"/>
          <a:ext cx="0" cy="0"/>
          <a:chOff x="0" y="0"/>
          <a:chExt cx="0" cy="0"/>
        </a:xfrm>
      </p:grpSpPr>
      <p:grpSp>
        <p:nvGrpSpPr>
          <p:cNvPr id="772" name="Google Shape;772;p16"/>
          <p:cNvGrpSpPr/>
          <p:nvPr/>
        </p:nvGrpSpPr>
        <p:grpSpPr>
          <a:xfrm>
            <a:off x="-74738" y="-41318"/>
            <a:ext cx="1161527" cy="5226443"/>
            <a:chOff x="8057212" y="-41318"/>
            <a:chExt cx="1161527" cy="5226443"/>
          </a:xfrm>
        </p:grpSpPr>
        <p:sp>
          <p:nvSpPr>
            <p:cNvPr id="773" name="Google Shape;773;p16"/>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6"/>
          <p:cNvSpPr txBox="1"/>
          <p:nvPr>
            <p:ph idx="1" type="body"/>
          </p:nvPr>
        </p:nvSpPr>
        <p:spPr>
          <a:xfrm>
            <a:off x="1341100" y="1511100"/>
            <a:ext cx="3422400" cy="30930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10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792" name="Google Shape;792;p16"/>
          <p:cNvSpPr txBox="1"/>
          <p:nvPr>
            <p:ph idx="2" type="body"/>
          </p:nvPr>
        </p:nvSpPr>
        <p:spPr>
          <a:xfrm>
            <a:off x="5008500" y="1511100"/>
            <a:ext cx="3422400" cy="30930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4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793" name="Google Shape;793;p16"/>
          <p:cNvSpPr txBox="1"/>
          <p:nvPr>
            <p:ph type="title"/>
          </p:nvPr>
        </p:nvSpPr>
        <p:spPr>
          <a:xfrm>
            <a:off x="-152100" y="539400"/>
            <a:ext cx="9448200" cy="58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94" name="Shape 794"/>
        <p:cNvGrpSpPr/>
        <p:nvPr/>
      </p:nvGrpSpPr>
      <p:grpSpPr>
        <a:xfrm>
          <a:off x="0" y="0"/>
          <a:ext cx="0" cy="0"/>
          <a:chOff x="0" y="0"/>
          <a:chExt cx="0" cy="0"/>
        </a:xfrm>
      </p:grpSpPr>
      <p:sp>
        <p:nvSpPr>
          <p:cNvPr id="795" name="Google Shape;795;p17"/>
          <p:cNvSpPr txBox="1"/>
          <p:nvPr>
            <p:ph type="title"/>
          </p:nvPr>
        </p:nvSpPr>
        <p:spPr>
          <a:xfrm>
            <a:off x="-131892" y="539400"/>
            <a:ext cx="9390300" cy="58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6" name="Google Shape;796;p17"/>
          <p:cNvSpPr txBox="1"/>
          <p:nvPr>
            <p:ph idx="2" type="title"/>
          </p:nvPr>
        </p:nvSpPr>
        <p:spPr>
          <a:xfrm>
            <a:off x="1086800" y="3254175"/>
            <a:ext cx="22476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7" name="Google Shape;797;p17"/>
          <p:cNvSpPr txBox="1"/>
          <p:nvPr>
            <p:ph idx="1" type="subTitle"/>
          </p:nvPr>
        </p:nvSpPr>
        <p:spPr>
          <a:xfrm>
            <a:off x="1086800" y="3673150"/>
            <a:ext cx="2247600" cy="7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98" name="Google Shape;798;p17"/>
          <p:cNvSpPr txBox="1"/>
          <p:nvPr>
            <p:ph idx="3" type="title"/>
          </p:nvPr>
        </p:nvSpPr>
        <p:spPr>
          <a:xfrm>
            <a:off x="3448196" y="3254175"/>
            <a:ext cx="22476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9" name="Google Shape;799;p17"/>
          <p:cNvSpPr txBox="1"/>
          <p:nvPr>
            <p:ph idx="4" type="subTitle"/>
          </p:nvPr>
        </p:nvSpPr>
        <p:spPr>
          <a:xfrm>
            <a:off x="3448196" y="3673150"/>
            <a:ext cx="2247600" cy="7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00" name="Google Shape;800;p17"/>
          <p:cNvSpPr txBox="1"/>
          <p:nvPr>
            <p:ph idx="5" type="title"/>
          </p:nvPr>
        </p:nvSpPr>
        <p:spPr>
          <a:xfrm>
            <a:off x="5809599" y="3254175"/>
            <a:ext cx="2247600" cy="41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1" name="Google Shape;801;p17"/>
          <p:cNvSpPr txBox="1"/>
          <p:nvPr>
            <p:ph idx="6" type="subTitle"/>
          </p:nvPr>
        </p:nvSpPr>
        <p:spPr>
          <a:xfrm>
            <a:off x="5809598" y="3673150"/>
            <a:ext cx="2247600" cy="7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02" name="Shape 802"/>
        <p:cNvGrpSpPr/>
        <p:nvPr/>
      </p:nvGrpSpPr>
      <p:grpSpPr>
        <a:xfrm>
          <a:off x="0" y="0"/>
          <a:ext cx="0" cy="0"/>
          <a:chOff x="0" y="0"/>
          <a:chExt cx="0" cy="0"/>
        </a:xfrm>
      </p:grpSpPr>
      <p:grpSp>
        <p:nvGrpSpPr>
          <p:cNvPr id="803" name="Google Shape;803;p18"/>
          <p:cNvGrpSpPr/>
          <p:nvPr/>
        </p:nvGrpSpPr>
        <p:grpSpPr>
          <a:xfrm>
            <a:off x="-74738" y="-41318"/>
            <a:ext cx="580811" cy="5226443"/>
            <a:chOff x="-74738" y="-41318"/>
            <a:chExt cx="580811" cy="5226443"/>
          </a:xfrm>
        </p:grpSpPr>
        <p:sp>
          <p:nvSpPr>
            <p:cNvPr id="804" name="Google Shape;804;p18"/>
            <p:cNvSpPr/>
            <p:nvPr/>
          </p:nvSpPr>
          <p:spPr>
            <a:xfrm>
              <a:off x="-74728"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74738"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74728"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74728"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74728"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74728"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74728"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74728"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74728"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18"/>
          <p:cNvGrpSpPr/>
          <p:nvPr/>
        </p:nvGrpSpPr>
        <p:grpSpPr>
          <a:xfrm>
            <a:off x="8637062" y="-41318"/>
            <a:ext cx="580811" cy="5226443"/>
            <a:chOff x="-74738" y="-41318"/>
            <a:chExt cx="580811" cy="5226443"/>
          </a:xfrm>
        </p:grpSpPr>
        <p:sp>
          <p:nvSpPr>
            <p:cNvPr id="814" name="Google Shape;814;p18"/>
            <p:cNvSpPr/>
            <p:nvPr/>
          </p:nvSpPr>
          <p:spPr>
            <a:xfrm>
              <a:off x="-74728"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74738"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74728"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74728"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74728"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74728"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74728"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74728"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74728"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18"/>
          <p:cNvSpPr txBox="1"/>
          <p:nvPr>
            <p:ph type="title"/>
          </p:nvPr>
        </p:nvSpPr>
        <p:spPr>
          <a:xfrm>
            <a:off x="-124050" y="539850"/>
            <a:ext cx="93921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4" name="Google Shape;824;p18"/>
          <p:cNvSpPr txBox="1"/>
          <p:nvPr>
            <p:ph idx="2" type="title"/>
          </p:nvPr>
        </p:nvSpPr>
        <p:spPr>
          <a:xfrm>
            <a:off x="713100" y="1501375"/>
            <a:ext cx="18108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5" name="Google Shape;825;p18"/>
          <p:cNvSpPr txBox="1"/>
          <p:nvPr>
            <p:ph idx="1" type="subTitle"/>
          </p:nvPr>
        </p:nvSpPr>
        <p:spPr>
          <a:xfrm>
            <a:off x="713100" y="1900675"/>
            <a:ext cx="1810800" cy="58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26" name="Google Shape;826;p18"/>
          <p:cNvSpPr txBox="1"/>
          <p:nvPr>
            <p:ph idx="3" type="title"/>
          </p:nvPr>
        </p:nvSpPr>
        <p:spPr>
          <a:xfrm>
            <a:off x="2682130" y="1501375"/>
            <a:ext cx="18108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7" name="Google Shape;827;p18"/>
          <p:cNvSpPr txBox="1"/>
          <p:nvPr>
            <p:ph idx="4" type="subTitle"/>
          </p:nvPr>
        </p:nvSpPr>
        <p:spPr>
          <a:xfrm>
            <a:off x="2682128" y="1900675"/>
            <a:ext cx="1810800" cy="58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28" name="Google Shape;828;p18"/>
          <p:cNvSpPr txBox="1"/>
          <p:nvPr>
            <p:ph idx="5" type="title"/>
          </p:nvPr>
        </p:nvSpPr>
        <p:spPr>
          <a:xfrm>
            <a:off x="6620181" y="1501375"/>
            <a:ext cx="18108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9" name="Google Shape;829;p18"/>
          <p:cNvSpPr txBox="1"/>
          <p:nvPr>
            <p:ph idx="6" type="subTitle"/>
          </p:nvPr>
        </p:nvSpPr>
        <p:spPr>
          <a:xfrm>
            <a:off x="6620181" y="1900675"/>
            <a:ext cx="1810800" cy="58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30" name="Google Shape;830;p18"/>
          <p:cNvSpPr txBox="1"/>
          <p:nvPr>
            <p:ph idx="7" type="title"/>
          </p:nvPr>
        </p:nvSpPr>
        <p:spPr>
          <a:xfrm>
            <a:off x="4651157" y="1501375"/>
            <a:ext cx="18108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1" name="Google Shape;831;p18"/>
          <p:cNvSpPr txBox="1"/>
          <p:nvPr>
            <p:ph idx="8" type="subTitle"/>
          </p:nvPr>
        </p:nvSpPr>
        <p:spPr>
          <a:xfrm>
            <a:off x="4651154" y="1900675"/>
            <a:ext cx="1810800" cy="58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2" name="Shape 832"/>
        <p:cNvGrpSpPr/>
        <p:nvPr/>
      </p:nvGrpSpPr>
      <p:grpSpPr>
        <a:xfrm>
          <a:off x="0" y="0"/>
          <a:ext cx="0" cy="0"/>
          <a:chOff x="0" y="0"/>
          <a:chExt cx="0" cy="0"/>
        </a:xfrm>
      </p:grpSpPr>
      <p:sp>
        <p:nvSpPr>
          <p:cNvPr id="833" name="Google Shape;833;p19"/>
          <p:cNvSpPr txBox="1"/>
          <p:nvPr>
            <p:ph type="title"/>
          </p:nvPr>
        </p:nvSpPr>
        <p:spPr>
          <a:xfrm>
            <a:off x="-54600" y="539850"/>
            <a:ext cx="92532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4" name="Google Shape;834;p19"/>
          <p:cNvSpPr txBox="1"/>
          <p:nvPr>
            <p:ph idx="2" type="title"/>
          </p:nvPr>
        </p:nvSpPr>
        <p:spPr>
          <a:xfrm>
            <a:off x="929150" y="16404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5" name="Google Shape;835;p19"/>
          <p:cNvSpPr txBox="1"/>
          <p:nvPr>
            <p:ph idx="1" type="subTitle"/>
          </p:nvPr>
        </p:nvSpPr>
        <p:spPr>
          <a:xfrm>
            <a:off x="929150" y="2168138"/>
            <a:ext cx="20844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36" name="Google Shape;836;p19"/>
          <p:cNvSpPr txBox="1"/>
          <p:nvPr>
            <p:ph idx="3" type="title"/>
          </p:nvPr>
        </p:nvSpPr>
        <p:spPr>
          <a:xfrm>
            <a:off x="3529802" y="16404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7" name="Google Shape;837;p19"/>
          <p:cNvSpPr txBox="1"/>
          <p:nvPr>
            <p:ph idx="4" type="subTitle"/>
          </p:nvPr>
        </p:nvSpPr>
        <p:spPr>
          <a:xfrm>
            <a:off x="3529856" y="2168138"/>
            <a:ext cx="20844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38" name="Google Shape;838;p19"/>
          <p:cNvSpPr txBox="1"/>
          <p:nvPr>
            <p:ph idx="5" type="title"/>
          </p:nvPr>
        </p:nvSpPr>
        <p:spPr>
          <a:xfrm>
            <a:off x="929150" y="30738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9" name="Google Shape;839;p19"/>
          <p:cNvSpPr txBox="1"/>
          <p:nvPr>
            <p:ph idx="6" type="subTitle"/>
          </p:nvPr>
        </p:nvSpPr>
        <p:spPr>
          <a:xfrm>
            <a:off x="929150" y="3601538"/>
            <a:ext cx="2084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0" name="Google Shape;840;p19"/>
          <p:cNvSpPr txBox="1"/>
          <p:nvPr>
            <p:ph idx="7" type="title"/>
          </p:nvPr>
        </p:nvSpPr>
        <p:spPr>
          <a:xfrm>
            <a:off x="3529802" y="30738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1" name="Google Shape;841;p19"/>
          <p:cNvSpPr txBox="1"/>
          <p:nvPr>
            <p:ph idx="8" type="subTitle"/>
          </p:nvPr>
        </p:nvSpPr>
        <p:spPr>
          <a:xfrm>
            <a:off x="3529802" y="3601538"/>
            <a:ext cx="2084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2" name="Google Shape;842;p19"/>
          <p:cNvSpPr txBox="1"/>
          <p:nvPr>
            <p:ph idx="9" type="title"/>
          </p:nvPr>
        </p:nvSpPr>
        <p:spPr>
          <a:xfrm>
            <a:off x="6130459" y="16404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3" name="Google Shape;843;p19"/>
          <p:cNvSpPr txBox="1"/>
          <p:nvPr>
            <p:ph idx="13" type="subTitle"/>
          </p:nvPr>
        </p:nvSpPr>
        <p:spPr>
          <a:xfrm>
            <a:off x="6130458" y="2168138"/>
            <a:ext cx="20844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4" name="Google Shape;844;p19"/>
          <p:cNvSpPr txBox="1"/>
          <p:nvPr>
            <p:ph idx="14" type="title"/>
          </p:nvPr>
        </p:nvSpPr>
        <p:spPr>
          <a:xfrm>
            <a:off x="6130459" y="3073838"/>
            <a:ext cx="208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5" name="Google Shape;845;p19"/>
          <p:cNvSpPr txBox="1"/>
          <p:nvPr>
            <p:ph idx="15" type="subTitle"/>
          </p:nvPr>
        </p:nvSpPr>
        <p:spPr>
          <a:xfrm>
            <a:off x="6130459" y="3601538"/>
            <a:ext cx="2084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846" name="Google Shape;846;p19"/>
          <p:cNvGrpSpPr/>
          <p:nvPr/>
        </p:nvGrpSpPr>
        <p:grpSpPr>
          <a:xfrm>
            <a:off x="-72961" y="4604325"/>
            <a:ext cx="9291700" cy="580800"/>
            <a:chOff x="-72961" y="4604325"/>
            <a:chExt cx="9291700" cy="580800"/>
          </a:xfrm>
        </p:grpSpPr>
        <p:sp>
          <p:nvSpPr>
            <p:cNvPr id="847" name="Google Shape;847;p19"/>
            <p:cNvSpPr/>
            <p:nvPr/>
          </p:nvSpPr>
          <p:spPr>
            <a:xfrm>
              <a:off x="3992183"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457289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5153615"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573433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6315047"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6895764"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19"/>
            <p:cNvGrpSpPr/>
            <p:nvPr/>
          </p:nvGrpSpPr>
          <p:grpSpPr>
            <a:xfrm>
              <a:off x="507883" y="4604325"/>
              <a:ext cx="3484280" cy="580713"/>
              <a:chOff x="0" y="0"/>
              <a:chExt cx="3983400" cy="663900"/>
            </a:xfrm>
          </p:grpSpPr>
          <p:sp>
            <p:nvSpPr>
              <p:cNvPr id="854" name="Google Shape;854;p1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19"/>
            <p:cNvSpPr/>
            <p:nvPr/>
          </p:nvSpPr>
          <p:spPr>
            <a:xfrm>
              <a:off x="7476506"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8057222"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863793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7296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864" name="Shape 864"/>
        <p:cNvGrpSpPr/>
        <p:nvPr/>
      </p:nvGrpSpPr>
      <p:grpSpPr>
        <a:xfrm>
          <a:off x="0" y="0"/>
          <a:ext cx="0" cy="0"/>
          <a:chOff x="0" y="0"/>
          <a:chExt cx="0" cy="0"/>
        </a:xfrm>
      </p:grpSpPr>
      <p:grpSp>
        <p:nvGrpSpPr>
          <p:cNvPr id="865" name="Google Shape;865;p20"/>
          <p:cNvGrpSpPr/>
          <p:nvPr/>
        </p:nvGrpSpPr>
        <p:grpSpPr>
          <a:xfrm>
            <a:off x="8637925" y="-41318"/>
            <a:ext cx="580813" cy="5226443"/>
            <a:chOff x="8637925" y="-41318"/>
            <a:chExt cx="580813" cy="5226443"/>
          </a:xfrm>
        </p:grpSpPr>
        <p:sp>
          <p:nvSpPr>
            <p:cNvPr id="866" name="Google Shape;866;p20"/>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20"/>
          <p:cNvSpPr txBox="1"/>
          <p:nvPr>
            <p:ph type="title"/>
          </p:nvPr>
        </p:nvSpPr>
        <p:spPr>
          <a:xfrm>
            <a:off x="-213150" y="539850"/>
            <a:ext cx="95703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grpSp>
        <p:nvGrpSpPr>
          <p:cNvPr id="78" name="Google Shape;78;p3"/>
          <p:cNvGrpSpPr/>
          <p:nvPr/>
        </p:nvGrpSpPr>
        <p:grpSpPr>
          <a:xfrm>
            <a:off x="-75553" y="-41318"/>
            <a:ext cx="9294291" cy="5226443"/>
            <a:chOff x="-75553" y="-41318"/>
            <a:chExt cx="9294291" cy="5226443"/>
          </a:xfrm>
        </p:grpSpPr>
        <p:sp>
          <p:nvSpPr>
            <p:cNvPr id="79" name="Google Shape;79;p3"/>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399063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7335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63142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7335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3142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7335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3142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7335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3142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7335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63142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7335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63142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7335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63142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7335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3142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7335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3142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4099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99063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0862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66698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8288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248097"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5051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34099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0862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66698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28288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248097"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5051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
          <p:cNvSpPr txBox="1"/>
          <p:nvPr>
            <p:ph type="title"/>
          </p:nvPr>
        </p:nvSpPr>
        <p:spPr>
          <a:xfrm>
            <a:off x="507875" y="539400"/>
            <a:ext cx="4064100" cy="116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4" name="Google Shape;224;p3"/>
          <p:cNvSpPr txBox="1"/>
          <p:nvPr>
            <p:ph idx="1" type="subTitle"/>
          </p:nvPr>
        </p:nvSpPr>
        <p:spPr>
          <a:xfrm>
            <a:off x="507875" y="1700300"/>
            <a:ext cx="4064100" cy="58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876" name="Shape 876"/>
        <p:cNvGrpSpPr/>
        <p:nvPr/>
      </p:nvGrpSpPr>
      <p:grpSpPr>
        <a:xfrm>
          <a:off x="0" y="0"/>
          <a:ext cx="0" cy="0"/>
          <a:chOff x="0" y="0"/>
          <a:chExt cx="0" cy="0"/>
        </a:xfrm>
      </p:grpSpPr>
      <p:sp>
        <p:nvSpPr>
          <p:cNvPr id="877" name="Google Shape;877;p21"/>
          <p:cNvSpPr txBox="1"/>
          <p:nvPr>
            <p:ph type="title"/>
          </p:nvPr>
        </p:nvSpPr>
        <p:spPr>
          <a:xfrm>
            <a:off x="-79650" y="539850"/>
            <a:ext cx="93033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78" name="Google Shape;878;p21"/>
          <p:cNvGrpSpPr/>
          <p:nvPr/>
        </p:nvGrpSpPr>
        <p:grpSpPr>
          <a:xfrm>
            <a:off x="-72961" y="4604325"/>
            <a:ext cx="9291700" cy="580800"/>
            <a:chOff x="-72961" y="4604325"/>
            <a:chExt cx="9291700" cy="580800"/>
          </a:xfrm>
        </p:grpSpPr>
        <p:sp>
          <p:nvSpPr>
            <p:cNvPr id="879" name="Google Shape;879;p21"/>
            <p:cNvSpPr/>
            <p:nvPr/>
          </p:nvSpPr>
          <p:spPr>
            <a:xfrm>
              <a:off x="3992183"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457289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5153615"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573433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6315047"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6895764"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21"/>
            <p:cNvGrpSpPr/>
            <p:nvPr/>
          </p:nvGrpSpPr>
          <p:grpSpPr>
            <a:xfrm>
              <a:off x="507883" y="4604325"/>
              <a:ext cx="3484280" cy="580713"/>
              <a:chOff x="0" y="0"/>
              <a:chExt cx="3983400" cy="663900"/>
            </a:xfrm>
          </p:grpSpPr>
          <p:sp>
            <p:nvSpPr>
              <p:cNvPr id="886" name="Google Shape;886;p21"/>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21"/>
            <p:cNvSpPr/>
            <p:nvPr/>
          </p:nvSpPr>
          <p:spPr>
            <a:xfrm>
              <a:off x="7476506"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8057222"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863793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a:off x="-7296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spTree>
      <p:nvGrpSpPr>
        <p:cNvPr id="896" name="Shape 896"/>
        <p:cNvGrpSpPr/>
        <p:nvPr/>
      </p:nvGrpSpPr>
      <p:grpSpPr>
        <a:xfrm>
          <a:off x="0" y="0"/>
          <a:ext cx="0" cy="0"/>
          <a:chOff x="0" y="0"/>
          <a:chExt cx="0" cy="0"/>
        </a:xfrm>
      </p:grpSpPr>
      <p:grpSp>
        <p:nvGrpSpPr>
          <p:cNvPr id="897" name="Google Shape;897;p22"/>
          <p:cNvGrpSpPr/>
          <p:nvPr/>
        </p:nvGrpSpPr>
        <p:grpSpPr>
          <a:xfrm>
            <a:off x="-74738" y="-41318"/>
            <a:ext cx="580811" cy="5226443"/>
            <a:chOff x="-74738" y="-41318"/>
            <a:chExt cx="580811" cy="5226443"/>
          </a:xfrm>
        </p:grpSpPr>
        <p:sp>
          <p:nvSpPr>
            <p:cNvPr id="898" name="Google Shape;898;p22"/>
            <p:cNvSpPr/>
            <p:nvPr/>
          </p:nvSpPr>
          <p:spPr>
            <a:xfrm>
              <a:off x="-74728"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74738"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74728"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74728"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74728"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74728"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74728"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74728"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2"/>
            <p:cNvSpPr/>
            <p:nvPr/>
          </p:nvSpPr>
          <p:spPr>
            <a:xfrm>
              <a:off x="-74728"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8637925" y="-41318"/>
            <a:ext cx="580813" cy="5226443"/>
            <a:chOff x="8637925" y="-41318"/>
            <a:chExt cx="580813" cy="5226443"/>
          </a:xfrm>
        </p:grpSpPr>
        <p:sp>
          <p:nvSpPr>
            <p:cNvPr id="908" name="Google Shape;908;p22"/>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2"/>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2"/>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2"/>
          <p:cNvSpPr txBox="1"/>
          <p:nvPr>
            <p:ph type="title"/>
          </p:nvPr>
        </p:nvSpPr>
        <p:spPr>
          <a:xfrm>
            <a:off x="-135900" y="539850"/>
            <a:ext cx="94158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18" name="Shape 918"/>
        <p:cNvGrpSpPr/>
        <p:nvPr/>
      </p:nvGrpSpPr>
      <p:grpSpPr>
        <a:xfrm>
          <a:off x="0" y="0"/>
          <a:ext cx="0" cy="0"/>
          <a:chOff x="0" y="0"/>
          <a:chExt cx="0" cy="0"/>
        </a:xfrm>
      </p:grpSpPr>
      <p:grpSp>
        <p:nvGrpSpPr>
          <p:cNvPr id="919" name="Google Shape;919;p23"/>
          <p:cNvGrpSpPr/>
          <p:nvPr/>
        </p:nvGrpSpPr>
        <p:grpSpPr>
          <a:xfrm>
            <a:off x="-75553" y="-41318"/>
            <a:ext cx="9294291" cy="5226443"/>
            <a:chOff x="-75553" y="-41318"/>
            <a:chExt cx="9294291" cy="5226443"/>
          </a:xfrm>
        </p:grpSpPr>
        <p:sp>
          <p:nvSpPr>
            <p:cNvPr id="920" name="Google Shape;920;p23"/>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3"/>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3"/>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3"/>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3"/>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3"/>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3"/>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3"/>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3"/>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3"/>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3"/>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3"/>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3"/>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3"/>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3"/>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3"/>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3"/>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3"/>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3"/>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3"/>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3"/>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3"/>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3"/>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3"/>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23"/>
            <p:cNvGrpSpPr/>
            <p:nvPr/>
          </p:nvGrpSpPr>
          <p:grpSpPr>
            <a:xfrm>
              <a:off x="5733562" y="-41318"/>
              <a:ext cx="1161527" cy="5226443"/>
              <a:chOff x="8057212" y="-41318"/>
              <a:chExt cx="1161527" cy="5226443"/>
            </a:xfrm>
          </p:grpSpPr>
          <p:sp>
            <p:nvSpPr>
              <p:cNvPr id="975" name="Google Shape;975;p23"/>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3"/>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3"/>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3"/>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23"/>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3"/>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3"/>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3"/>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23"/>
          <p:cNvSpPr txBox="1"/>
          <p:nvPr>
            <p:ph hasCustomPrompt="1" type="title"/>
          </p:nvPr>
        </p:nvSpPr>
        <p:spPr>
          <a:xfrm>
            <a:off x="4571388" y="539900"/>
            <a:ext cx="3486000" cy="116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3" name="Google Shape;1003;p23"/>
          <p:cNvSpPr txBox="1"/>
          <p:nvPr>
            <p:ph idx="1" type="subTitle"/>
          </p:nvPr>
        </p:nvSpPr>
        <p:spPr>
          <a:xfrm>
            <a:off x="4571388" y="1701000"/>
            <a:ext cx="34860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04" name="Google Shape;1004;p23"/>
          <p:cNvSpPr txBox="1"/>
          <p:nvPr>
            <p:ph hasCustomPrompt="1" idx="2" type="title"/>
          </p:nvPr>
        </p:nvSpPr>
        <p:spPr>
          <a:xfrm>
            <a:off x="4571413" y="2862300"/>
            <a:ext cx="3486000" cy="116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5" name="Google Shape;1005;p23"/>
          <p:cNvSpPr txBox="1"/>
          <p:nvPr>
            <p:ph idx="3" type="subTitle"/>
          </p:nvPr>
        </p:nvSpPr>
        <p:spPr>
          <a:xfrm>
            <a:off x="4571413" y="4023500"/>
            <a:ext cx="34860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_1">
    <p:spTree>
      <p:nvGrpSpPr>
        <p:cNvPr id="1006" name="Shape 1006"/>
        <p:cNvGrpSpPr/>
        <p:nvPr/>
      </p:nvGrpSpPr>
      <p:grpSpPr>
        <a:xfrm>
          <a:off x="0" y="0"/>
          <a:ext cx="0" cy="0"/>
          <a:chOff x="0" y="0"/>
          <a:chExt cx="0" cy="0"/>
        </a:xfrm>
      </p:grpSpPr>
      <p:sp>
        <p:nvSpPr>
          <p:cNvPr id="1007" name="Google Shape;1007;p24"/>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4"/>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4"/>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4"/>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4"/>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4"/>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4"/>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399063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4"/>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4"/>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57335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63142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57335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63142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57335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3142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57335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63142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57335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63142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57335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63142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57335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63142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57335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63142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57335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63142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4"/>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4"/>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4"/>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4"/>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34099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399063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10862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166698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28288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2248097"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4"/>
          <p:cNvSpPr/>
          <p:nvPr/>
        </p:nvSpPr>
        <p:spPr>
          <a:xfrm>
            <a:off x="5051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a:off x="34099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10862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166698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28288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2248097"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5051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txBox="1"/>
          <p:nvPr>
            <p:ph type="title"/>
          </p:nvPr>
        </p:nvSpPr>
        <p:spPr>
          <a:xfrm>
            <a:off x="505275" y="539400"/>
            <a:ext cx="4066800" cy="116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52" name="Google Shape;1152;p24"/>
          <p:cNvSpPr txBox="1"/>
          <p:nvPr>
            <p:ph idx="1" type="subTitle"/>
          </p:nvPr>
        </p:nvSpPr>
        <p:spPr>
          <a:xfrm>
            <a:off x="505250" y="1700300"/>
            <a:ext cx="5228400" cy="58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153" name="Google Shape;1153;p24"/>
          <p:cNvSpPr txBox="1"/>
          <p:nvPr>
            <p:ph hasCustomPrompt="1" idx="2" type="title"/>
          </p:nvPr>
        </p:nvSpPr>
        <p:spPr>
          <a:xfrm>
            <a:off x="4571400" y="539900"/>
            <a:ext cx="1162200" cy="116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_1">
    <p:spTree>
      <p:nvGrpSpPr>
        <p:cNvPr id="1154" name="Shape 1154"/>
        <p:cNvGrpSpPr/>
        <p:nvPr/>
      </p:nvGrpSpPr>
      <p:grpSpPr>
        <a:xfrm>
          <a:off x="0" y="0"/>
          <a:ext cx="0" cy="0"/>
          <a:chOff x="0" y="0"/>
          <a:chExt cx="0" cy="0"/>
        </a:xfrm>
      </p:grpSpPr>
      <p:grpSp>
        <p:nvGrpSpPr>
          <p:cNvPr id="1155" name="Google Shape;1155;p25"/>
          <p:cNvGrpSpPr/>
          <p:nvPr/>
        </p:nvGrpSpPr>
        <p:grpSpPr>
          <a:xfrm>
            <a:off x="-75553" y="-41318"/>
            <a:ext cx="9294291" cy="5226443"/>
            <a:chOff x="-75553" y="-41318"/>
            <a:chExt cx="9294291" cy="5226443"/>
          </a:xfrm>
        </p:grpSpPr>
        <p:sp>
          <p:nvSpPr>
            <p:cNvPr id="1156" name="Google Shape;1156;p25"/>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5"/>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5"/>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5"/>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5"/>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5"/>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5"/>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5"/>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5"/>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5"/>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5"/>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5"/>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5"/>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5"/>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5"/>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5"/>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5"/>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5"/>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5"/>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5"/>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5"/>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5"/>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5"/>
            <p:cNvSpPr/>
            <p:nvPr/>
          </p:nvSpPr>
          <p:spPr>
            <a:xfrm>
              <a:off x="399063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5"/>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5"/>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57335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63142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57335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63142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57335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63142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57335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63142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p:nvPr/>
          </p:nvSpPr>
          <p:spPr>
            <a:xfrm>
              <a:off x="57335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5"/>
            <p:cNvSpPr/>
            <p:nvPr/>
          </p:nvSpPr>
          <p:spPr>
            <a:xfrm>
              <a:off x="63142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57335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63142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57335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63142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
            <p:cNvSpPr/>
            <p:nvPr/>
          </p:nvSpPr>
          <p:spPr>
            <a:xfrm>
              <a:off x="57335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5"/>
            <p:cNvSpPr/>
            <p:nvPr/>
          </p:nvSpPr>
          <p:spPr>
            <a:xfrm>
              <a:off x="63142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5"/>
            <p:cNvSpPr/>
            <p:nvPr/>
          </p:nvSpPr>
          <p:spPr>
            <a:xfrm>
              <a:off x="57335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p:nvPr/>
          </p:nvSpPr>
          <p:spPr>
            <a:xfrm>
              <a:off x="63142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5"/>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5"/>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5"/>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5"/>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5"/>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5"/>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5"/>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5"/>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34099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5"/>
            <p:cNvSpPr/>
            <p:nvPr/>
          </p:nvSpPr>
          <p:spPr>
            <a:xfrm>
              <a:off x="399063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5"/>
            <p:cNvSpPr/>
            <p:nvPr/>
          </p:nvSpPr>
          <p:spPr>
            <a:xfrm>
              <a:off x="10862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5"/>
            <p:cNvSpPr/>
            <p:nvPr/>
          </p:nvSpPr>
          <p:spPr>
            <a:xfrm>
              <a:off x="166698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5"/>
            <p:cNvSpPr/>
            <p:nvPr/>
          </p:nvSpPr>
          <p:spPr>
            <a:xfrm>
              <a:off x="28288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5"/>
            <p:cNvSpPr/>
            <p:nvPr/>
          </p:nvSpPr>
          <p:spPr>
            <a:xfrm>
              <a:off x="2248097"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5"/>
            <p:cNvSpPr/>
            <p:nvPr/>
          </p:nvSpPr>
          <p:spPr>
            <a:xfrm>
              <a:off x="5051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5"/>
            <p:cNvSpPr/>
            <p:nvPr/>
          </p:nvSpPr>
          <p:spPr>
            <a:xfrm>
              <a:off x="34099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5"/>
            <p:cNvSpPr/>
            <p:nvPr/>
          </p:nvSpPr>
          <p:spPr>
            <a:xfrm>
              <a:off x="10862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5"/>
            <p:cNvSpPr/>
            <p:nvPr/>
          </p:nvSpPr>
          <p:spPr>
            <a:xfrm>
              <a:off x="166698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5"/>
            <p:cNvSpPr/>
            <p:nvPr/>
          </p:nvSpPr>
          <p:spPr>
            <a:xfrm>
              <a:off x="28288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2248097"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5"/>
            <p:cNvSpPr/>
            <p:nvPr/>
          </p:nvSpPr>
          <p:spPr>
            <a:xfrm>
              <a:off x="5051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25"/>
          <p:cNvSpPr txBox="1"/>
          <p:nvPr>
            <p:ph type="title"/>
          </p:nvPr>
        </p:nvSpPr>
        <p:spPr>
          <a:xfrm flipH="1">
            <a:off x="4572125" y="539400"/>
            <a:ext cx="4065900" cy="116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1" name="Google Shape;1301;p25"/>
          <p:cNvSpPr txBox="1"/>
          <p:nvPr>
            <p:ph idx="1" type="subTitle"/>
          </p:nvPr>
        </p:nvSpPr>
        <p:spPr>
          <a:xfrm flipH="1">
            <a:off x="4572125" y="1701375"/>
            <a:ext cx="4065900" cy="58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02" name="Shape 1302"/>
        <p:cNvGrpSpPr/>
        <p:nvPr/>
      </p:nvGrpSpPr>
      <p:grpSpPr>
        <a:xfrm>
          <a:off x="0" y="0"/>
          <a:ext cx="0" cy="0"/>
          <a:chOff x="0" y="0"/>
          <a:chExt cx="0" cy="0"/>
        </a:xfrm>
      </p:grpSpPr>
      <p:grpSp>
        <p:nvGrpSpPr>
          <p:cNvPr id="1303" name="Google Shape;1303;p26"/>
          <p:cNvGrpSpPr/>
          <p:nvPr/>
        </p:nvGrpSpPr>
        <p:grpSpPr>
          <a:xfrm>
            <a:off x="-72961" y="1700377"/>
            <a:ext cx="4645945" cy="2903605"/>
            <a:chOff x="-72961" y="1700802"/>
            <a:chExt cx="4645945" cy="2903605"/>
          </a:xfrm>
        </p:grpSpPr>
        <p:sp>
          <p:nvSpPr>
            <p:cNvPr id="1304" name="Google Shape;1304;p26"/>
            <p:cNvSpPr/>
            <p:nvPr/>
          </p:nvSpPr>
          <p:spPr>
            <a:xfrm>
              <a:off x="399218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6"/>
            <p:cNvSpPr/>
            <p:nvPr/>
          </p:nvSpPr>
          <p:spPr>
            <a:xfrm>
              <a:off x="399218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6"/>
            <p:cNvSpPr/>
            <p:nvPr/>
          </p:nvSpPr>
          <p:spPr>
            <a:xfrm>
              <a:off x="399218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399218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399218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26"/>
            <p:cNvGrpSpPr/>
            <p:nvPr/>
          </p:nvGrpSpPr>
          <p:grpSpPr>
            <a:xfrm>
              <a:off x="507883" y="1700802"/>
              <a:ext cx="3484280" cy="580713"/>
              <a:chOff x="0" y="0"/>
              <a:chExt cx="3983400" cy="663900"/>
            </a:xfrm>
          </p:grpSpPr>
          <p:sp>
            <p:nvSpPr>
              <p:cNvPr id="1310" name="Google Shape;1310;p2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6"/>
            <p:cNvGrpSpPr/>
            <p:nvPr/>
          </p:nvGrpSpPr>
          <p:grpSpPr>
            <a:xfrm>
              <a:off x="507883" y="2281503"/>
              <a:ext cx="3484280" cy="580713"/>
              <a:chOff x="0" y="0"/>
              <a:chExt cx="3983400" cy="663900"/>
            </a:xfrm>
          </p:grpSpPr>
          <p:sp>
            <p:nvSpPr>
              <p:cNvPr id="1317" name="Google Shape;1317;p2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6"/>
            <p:cNvGrpSpPr/>
            <p:nvPr/>
          </p:nvGrpSpPr>
          <p:grpSpPr>
            <a:xfrm>
              <a:off x="507883" y="2862205"/>
              <a:ext cx="3484280" cy="580713"/>
              <a:chOff x="0" y="0"/>
              <a:chExt cx="3983400" cy="663900"/>
            </a:xfrm>
          </p:grpSpPr>
          <p:sp>
            <p:nvSpPr>
              <p:cNvPr id="1324" name="Google Shape;1324;p2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6"/>
            <p:cNvGrpSpPr/>
            <p:nvPr/>
          </p:nvGrpSpPr>
          <p:grpSpPr>
            <a:xfrm>
              <a:off x="507883" y="3442906"/>
              <a:ext cx="3484280" cy="580713"/>
              <a:chOff x="0" y="0"/>
              <a:chExt cx="3983400" cy="663900"/>
            </a:xfrm>
          </p:grpSpPr>
          <p:sp>
            <p:nvSpPr>
              <p:cNvPr id="1331" name="Google Shape;1331;p2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6"/>
            <p:cNvGrpSpPr/>
            <p:nvPr/>
          </p:nvGrpSpPr>
          <p:grpSpPr>
            <a:xfrm>
              <a:off x="507883" y="4023607"/>
              <a:ext cx="3484280" cy="580713"/>
              <a:chOff x="0" y="0"/>
              <a:chExt cx="3983400" cy="663900"/>
            </a:xfrm>
          </p:grpSpPr>
          <p:sp>
            <p:nvSpPr>
              <p:cNvPr id="1338" name="Google Shape;1338;p2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26"/>
            <p:cNvSpPr/>
            <p:nvPr/>
          </p:nvSpPr>
          <p:spPr>
            <a:xfrm>
              <a:off x="-72961"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6"/>
            <p:cNvSpPr/>
            <p:nvPr/>
          </p:nvSpPr>
          <p:spPr>
            <a:xfrm>
              <a:off x="-72961"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6"/>
            <p:cNvSpPr/>
            <p:nvPr/>
          </p:nvSpPr>
          <p:spPr>
            <a:xfrm>
              <a:off x="-72961"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6"/>
            <p:cNvSpPr/>
            <p:nvPr/>
          </p:nvSpPr>
          <p:spPr>
            <a:xfrm>
              <a:off x="-72961"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6"/>
            <p:cNvSpPr/>
            <p:nvPr/>
          </p:nvSpPr>
          <p:spPr>
            <a:xfrm>
              <a:off x="-72961"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26"/>
          <p:cNvSpPr txBox="1"/>
          <p:nvPr>
            <p:ph type="title"/>
          </p:nvPr>
        </p:nvSpPr>
        <p:spPr>
          <a:xfrm flipH="1">
            <a:off x="3992200" y="539400"/>
            <a:ext cx="4065000" cy="8730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0" name="Google Shape;1350;p26"/>
          <p:cNvSpPr txBox="1"/>
          <p:nvPr>
            <p:ph idx="1" type="subTitle"/>
          </p:nvPr>
        </p:nvSpPr>
        <p:spPr>
          <a:xfrm flipH="1">
            <a:off x="4622500" y="2656250"/>
            <a:ext cx="3434700" cy="80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351" name="Google Shape;1351;p26"/>
          <p:cNvSpPr txBox="1"/>
          <p:nvPr>
            <p:ph idx="2" type="subTitle"/>
          </p:nvPr>
        </p:nvSpPr>
        <p:spPr>
          <a:xfrm flipH="1">
            <a:off x="4622500" y="2247325"/>
            <a:ext cx="3434700" cy="40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352" name="Google Shape;1352;p26"/>
          <p:cNvSpPr txBox="1"/>
          <p:nvPr/>
        </p:nvSpPr>
        <p:spPr>
          <a:xfrm flipH="1">
            <a:off x="5143600" y="3613475"/>
            <a:ext cx="29136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dk1"/>
                </a:solidFill>
                <a:latin typeface="Dosis"/>
                <a:ea typeface="Dosis"/>
                <a:cs typeface="Dosis"/>
                <a:sym typeface="Dosis"/>
              </a:rPr>
              <a:t>CREDITS: This presentation template was created by </a:t>
            </a:r>
            <a:r>
              <a:rPr b="1" lang="en" sz="1200">
                <a:solidFill>
                  <a:schemeClr val="accent1"/>
                </a:solidFill>
                <a:uFill>
                  <a:noFill/>
                </a:uFill>
                <a:latin typeface="Dosis"/>
                <a:ea typeface="Dosis"/>
                <a:cs typeface="Dosis"/>
                <a:sym typeface="Dosis"/>
                <a:hlinkClick r:id="rId2">
                  <a:extLst>
                    <a:ext uri="{A12FA001-AC4F-418D-AE19-62706E023703}">
                      <ahyp:hlinkClr val="tx"/>
                    </a:ext>
                  </a:extLst>
                </a:hlinkClick>
              </a:rPr>
              <a:t>Slidesgo</a:t>
            </a:r>
            <a:r>
              <a:rPr lang="en" sz="1200">
                <a:solidFill>
                  <a:schemeClr val="dk1"/>
                </a:solidFill>
                <a:latin typeface="Dosis"/>
                <a:ea typeface="Dosis"/>
                <a:cs typeface="Dosis"/>
                <a:sym typeface="Dosis"/>
              </a:rPr>
              <a:t>, including icons by </a:t>
            </a:r>
            <a:r>
              <a:rPr b="1" lang="en" sz="1200">
                <a:solidFill>
                  <a:schemeClr val="accent1"/>
                </a:solidFill>
                <a:uFill>
                  <a:noFill/>
                </a:uFill>
                <a:latin typeface="Dosis"/>
                <a:ea typeface="Dosis"/>
                <a:cs typeface="Dosis"/>
                <a:sym typeface="Dosis"/>
                <a:hlinkClick r:id="rId3">
                  <a:extLst>
                    <a:ext uri="{A12FA001-AC4F-418D-AE19-62706E023703}">
                      <ahyp:hlinkClr val="tx"/>
                    </a:ext>
                  </a:extLst>
                </a:hlinkClick>
              </a:rPr>
              <a:t>Flaticon</a:t>
            </a:r>
            <a:r>
              <a:rPr lang="en" sz="1200">
                <a:solidFill>
                  <a:schemeClr val="dk1"/>
                </a:solidFill>
                <a:latin typeface="Dosis"/>
                <a:ea typeface="Dosis"/>
                <a:cs typeface="Dosis"/>
                <a:sym typeface="Dosis"/>
              </a:rPr>
              <a:t>, and infographics &amp; images by </a:t>
            </a:r>
            <a:r>
              <a:rPr b="1" lang="en" sz="1200">
                <a:solidFill>
                  <a:schemeClr val="accent1"/>
                </a:solidFill>
                <a:uFill>
                  <a:noFill/>
                </a:uFill>
                <a:latin typeface="Dosis"/>
                <a:ea typeface="Dosis"/>
                <a:cs typeface="Dosis"/>
                <a:sym typeface="Dosis"/>
                <a:hlinkClick r:id="rId4">
                  <a:extLst>
                    <a:ext uri="{A12FA001-AC4F-418D-AE19-62706E023703}">
                      <ahyp:hlinkClr val="tx"/>
                    </a:ext>
                  </a:extLst>
                </a:hlinkClick>
              </a:rPr>
              <a:t>Freepik</a:t>
            </a:r>
            <a:endParaRPr b="1" sz="1200">
              <a:solidFill>
                <a:schemeClr val="accent1"/>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3" name="Shape 1353"/>
        <p:cNvGrpSpPr/>
        <p:nvPr/>
      </p:nvGrpSpPr>
      <p:grpSpPr>
        <a:xfrm>
          <a:off x="0" y="0"/>
          <a:ext cx="0" cy="0"/>
          <a:chOff x="0" y="0"/>
          <a:chExt cx="0" cy="0"/>
        </a:xfrm>
      </p:grpSpPr>
      <p:grpSp>
        <p:nvGrpSpPr>
          <p:cNvPr id="1354" name="Google Shape;1354;p27"/>
          <p:cNvGrpSpPr/>
          <p:nvPr/>
        </p:nvGrpSpPr>
        <p:grpSpPr>
          <a:xfrm>
            <a:off x="-74738" y="-41318"/>
            <a:ext cx="580811" cy="5226443"/>
            <a:chOff x="-74738" y="-41318"/>
            <a:chExt cx="580811" cy="5226443"/>
          </a:xfrm>
        </p:grpSpPr>
        <p:sp>
          <p:nvSpPr>
            <p:cNvPr id="1355" name="Google Shape;1355;p27"/>
            <p:cNvSpPr/>
            <p:nvPr/>
          </p:nvSpPr>
          <p:spPr>
            <a:xfrm>
              <a:off x="-74728"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7"/>
            <p:cNvSpPr/>
            <p:nvPr/>
          </p:nvSpPr>
          <p:spPr>
            <a:xfrm>
              <a:off x="-74738"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74728"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74728"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7"/>
            <p:cNvSpPr/>
            <p:nvPr/>
          </p:nvSpPr>
          <p:spPr>
            <a:xfrm>
              <a:off x="-74728"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7"/>
            <p:cNvSpPr/>
            <p:nvPr/>
          </p:nvSpPr>
          <p:spPr>
            <a:xfrm>
              <a:off x="-74728"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7"/>
            <p:cNvSpPr/>
            <p:nvPr/>
          </p:nvSpPr>
          <p:spPr>
            <a:xfrm>
              <a:off x="-74728"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7"/>
            <p:cNvSpPr/>
            <p:nvPr/>
          </p:nvSpPr>
          <p:spPr>
            <a:xfrm>
              <a:off x="-74728"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7"/>
            <p:cNvSpPr/>
            <p:nvPr/>
          </p:nvSpPr>
          <p:spPr>
            <a:xfrm>
              <a:off x="-74728"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7"/>
          <p:cNvGrpSpPr/>
          <p:nvPr/>
        </p:nvGrpSpPr>
        <p:grpSpPr>
          <a:xfrm>
            <a:off x="8637925" y="-41318"/>
            <a:ext cx="580813" cy="5226443"/>
            <a:chOff x="8637925" y="-41318"/>
            <a:chExt cx="580813" cy="5226443"/>
          </a:xfrm>
        </p:grpSpPr>
        <p:sp>
          <p:nvSpPr>
            <p:cNvPr id="1365" name="Google Shape;1365;p27"/>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7"/>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7"/>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74" name="Shape 1374"/>
        <p:cNvGrpSpPr/>
        <p:nvPr/>
      </p:nvGrpSpPr>
      <p:grpSpPr>
        <a:xfrm>
          <a:off x="0" y="0"/>
          <a:ext cx="0" cy="0"/>
          <a:chOff x="0" y="0"/>
          <a:chExt cx="0" cy="0"/>
        </a:xfrm>
      </p:grpSpPr>
      <p:grpSp>
        <p:nvGrpSpPr>
          <p:cNvPr id="1375" name="Google Shape;1375;p28"/>
          <p:cNvGrpSpPr/>
          <p:nvPr/>
        </p:nvGrpSpPr>
        <p:grpSpPr>
          <a:xfrm>
            <a:off x="-75553" y="-41318"/>
            <a:ext cx="9294291" cy="5226443"/>
            <a:chOff x="-75553" y="-41318"/>
            <a:chExt cx="9294291" cy="5226443"/>
          </a:xfrm>
        </p:grpSpPr>
        <p:sp>
          <p:nvSpPr>
            <p:cNvPr id="1376" name="Google Shape;1376;p28"/>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8"/>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8"/>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8"/>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8"/>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8"/>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8"/>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28"/>
            <p:cNvGrpSpPr/>
            <p:nvPr/>
          </p:nvGrpSpPr>
          <p:grpSpPr>
            <a:xfrm>
              <a:off x="5733562" y="-41318"/>
              <a:ext cx="1161527" cy="5226443"/>
              <a:chOff x="8057212" y="-41318"/>
              <a:chExt cx="1161527" cy="5226443"/>
            </a:xfrm>
          </p:grpSpPr>
          <p:sp>
            <p:nvSpPr>
              <p:cNvPr id="1431" name="Google Shape;1431;p28"/>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8"/>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8"/>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8"/>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8"/>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8"/>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8"/>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8"/>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8"/>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8"/>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8"/>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8"/>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8"/>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8"/>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8"/>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8"/>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8"/>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8"/>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28"/>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8"/>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8"/>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8"/>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8"/>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8"/>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8"/>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8"/>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8"/>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458" name="Shape 1458"/>
        <p:cNvGrpSpPr/>
        <p:nvPr/>
      </p:nvGrpSpPr>
      <p:grpSpPr>
        <a:xfrm>
          <a:off x="0" y="0"/>
          <a:ext cx="0" cy="0"/>
          <a:chOff x="0" y="0"/>
          <a:chExt cx="0" cy="0"/>
        </a:xfrm>
      </p:grpSpPr>
      <p:grpSp>
        <p:nvGrpSpPr>
          <p:cNvPr id="1459" name="Google Shape;1459;p29"/>
          <p:cNvGrpSpPr/>
          <p:nvPr/>
        </p:nvGrpSpPr>
        <p:grpSpPr>
          <a:xfrm>
            <a:off x="-75553" y="-41318"/>
            <a:ext cx="9294291" cy="5226443"/>
            <a:chOff x="-75553" y="-41318"/>
            <a:chExt cx="9294291" cy="5226443"/>
          </a:xfrm>
        </p:grpSpPr>
        <p:sp>
          <p:nvSpPr>
            <p:cNvPr id="1460" name="Google Shape;1460;p29"/>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9"/>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9"/>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9"/>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9"/>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399063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57335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63142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57335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63142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57335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63142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9"/>
            <p:cNvSpPr/>
            <p:nvPr/>
          </p:nvSpPr>
          <p:spPr>
            <a:xfrm>
              <a:off x="57335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63142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57335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9"/>
            <p:cNvSpPr/>
            <p:nvPr/>
          </p:nvSpPr>
          <p:spPr>
            <a:xfrm>
              <a:off x="63142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57335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63142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57335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63142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57335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9"/>
            <p:cNvSpPr/>
            <p:nvPr/>
          </p:nvSpPr>
          <p:spPr>
            <a:xfrm>
              <a:off x="63142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57335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63142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9"/>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9"/>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9"/>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9"/>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9"/>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9"/>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9"/>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9"/>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9"/>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9"/>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9"/>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9"/>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9"/>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9"/>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9"/>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9"/>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9"/>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9"/>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9"/>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9"/>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9"/>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9"/>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9"/>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9"/>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9"/>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9"/>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9"/>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9"/>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9"/>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9"/>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9"/>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9"/>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9"/>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9"/>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9"/>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9"/>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9"/>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9"/>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9"/>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9"/>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9"/>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9"/>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9"/>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9"/>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9"/>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9"/>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9"/>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9"/>
            <p:cNvSpPr/>
            <p:nvPr/>
          </p:nvSpPr>
          <p:spPr>
            <a:xfrm>
              <a:off x="34099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9"/>
            <p:cNvSpPr/>
            <p:nvPr/>
          </p:nvSpPr>
          <p:spPr>
            <a:xfrm>
              <a:off x="399063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9"/>
            <p:cNvSpPr/>
            <p:nvPr/>
          </p:nvSpPr>
          <p:spPr>
            <a:xfrm>
              <a:off x="10862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9"/>
            <p:cNvSpPr/>
            <p:nvPr/>
          </p:nvSpPr>
          <p:spPr>
            <a:xfrm>
              <a:off x="1666989"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9"/>
            <p:cNvSpPr/>
            <p:nvPr/>
          </p:nvSpPr>
          <p:spPr>
            <a:xfrm>
              <a:off x="282882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9"/>
            <p:cNvSpPr/>
            <p:nvPr/>
          </p:nvSpPr>
          <p:spPr>
            <a:xfrm>
              <a:off x="2248097"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9"/>
            <p:cNvSpPr/>
            <p:nvPr/>
          </p:nvSpPr>
          <p:spPr>
            <a:xfrm>
              <a:off x="505172" y="1120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9"/>
            <p:cNvSpPr/>
            <p:nvPr/>
          </p:nvSpPr>
          <p:spPr>
            <a:xfrm>
              <a:off x="34099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9"/>
            <p:cNvSpPr/>
            <p:nvPr/>
          </p:nvSpPr>
          <p:spPr>
            <a:xfrm>
              <a:off x="10862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9"/>
            <p:cNvSpPr/>
            <p:nvPr/>
          </p:nvSpPr>
          <p:spPr>
            <a:xfrm>
              <a:off x="1666989"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9"/>
            <p:cNvSpPr/>
            <p:nvPr/>
          </p:nvSpPr>
          <p:spPr>
            <a:xfrm>
              <a:off x="282882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9"/>
            <p:cNvSpPr/>
            <p:nvPr/>
          </p:nvSpPr>
          <p:spPr>
            <a:xfrm>
              <a:off x="2248097"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9"/>
            <p:cNvSpPr/>
            <p:nvPr/>
          </p:nvSpPr>
          <p:spPr>
            <a:xfrm>
              <a:off x="505172"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grpSp>
        <p:nvGrpSpPr>
          <p:cNvPr id="226" name="Google Shape;226;p4"/>
          <p:cNvGrpSpPr/>
          <p:nvPr/>
        </p:nvGrpSpPr>
        <p:grpSpPr>
          <a:xfrm>
            <a:off x="8057212" y="-41318"/>
            <a:ext cx="1161527" cy="5226443"/>
            <a:chOff x="8057212" y="-41318"/>
            <a:chExt cx="1161527" cy="5226443"/>
          </a:xfrm>
        </p:grpSpPr>
        <p:sp>
          <p:nvSpPr>
            <p:cNvPr id="227" name="Google Shape;227;p4"/>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4"/>
          <p:cNvSpPr txBox="1"/>
          <p:nvPr>
            <p:ph type="title"/>
          </p:nvPr>
        </p:nvSpPr>
        <p:spPr>
          <a:xfrm>
            <a:off x="-106950" y="539400"/>
            <a:ext cx="9357900" cy="5805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4"/>
          <p:cNvSpPr txBox="1"/>
          <p:nvPr>
            <p:ph idx="1" type="body"/>
          </p:nvPr>
        </p:nvSpPr>
        <p:spPr>
          <a:xfrm>
            <a:off x="720000" y="1316905"/>
            <a:ext cx="6801000" cy="34164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7" name="Shape 247"/>
        <p:cNvGrpSpPr/>
        <p:nvPr/>
      </p:nvGrpSpPr>
      <p:grpSpPr>
        <a:xfrm>
          <a:off x="0" y="0"/>
          <a:ext cx="0" cy="0"/>
          <a:chOff x="0" y="0"/>
          <a:chExt cx="0" cy="0"/>
        </a:xfrm>
      </p:grpSpPr>
      <p:grpSp>
        <p:nvGrpSpPr>
          <p:cNvPr id="248" name="Google Shape;248;p5"/>
          <p:cNvGrpSpPr/>
          <p:nvPr/>
        </p:nvGrpSpPr>
        <p:grpSpPr>
          <a:xfrm>
            <a:off x="6895662" y="-41318"/>
            <a:ext cx="2323077" cy="5226443"/>
            <a:chOff x="6895662" y="-41318"/>
            <a:chExt cx="2323077" cy="5226443"/>
          </a:xfrm>
        </p:grpSpPr>
        <p:sp>
          <p:nvSpPr>
            <p:cNvPr id="249" name="Google Shape;249;p5"/>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5"/>
            <p:cNvGrpSpPr/>
            <p:nvPr/>
          </p:nvGrpSpPr>
          <p:grpSpPr>
            <a:xfrm>
              <a:off x="8057212" y="-41318"/>
              <a:ext cx="1161527" cy="5226443"/>
              <a:chOff x="8057212" y="-41318"/>
              <a:chExt cx="1161527" cy="5226443"/>
            </a:xfrm>
          </p:grpSpPr>
          <p:sp>
            <p:nvSpPr>
              <p:cNvPr id="268" name="Google Shape;268;p5"/>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 name="Google Shape;286;p5"/>
          <p:cNvSpPr txBox="1"/>
          <p:nvPr>
            <p:ph type="title"/>
          </p:nvPr>
        </p:nvSpPr>
        <p:spPr>
          <a:xfrm>
            <a:off x="-126450" y="539400"/>
            <a:ext cx="9396900" cy="58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5"/>
          <p:cNvSpPr txBox="1"/>
          <p:nvPr>
            <p:ph idx="2" type="title"/>
          </p:nvPr>
        </p:nvSpPr>
        <p:spPr>
          <a:xfrm>
            <a:off x="1603550" y="1568350"/>
            <a:ext cx="3240600" cy="481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0"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8" name="Google Shape;288;p5"/>
          <p:cNvSpPr txBox="1"/>
          <p:nvPr>
            <p:ph idx="3" type="title"/>
          </p:nvPr>
        </p:nvSpPr>
        <p:spPr>
          <a:xfrm>
            <a:off x="1603550" y="3073875"/>
            <a:ext cx="3240600" cy="481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0"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9" name="Google Shape;289;p5"/>
          <p:cNvSpPr txBox="1"/>
          <p:nvPr>
            <p:ph idx="1" type="subTitle"/>
          </p:nvPr>
        </p:nvSpPr>
        <p:spPr>
          <a:xfrm>
            <a:off x="1603550" y="3555500"/>
            <a:ext cx="3240600" cy="5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0" name="Google Shape;290;p5"/>
          <p:cNvSpPr txBox="1"/>
          <p:nvPr>
            <p:ph idx="4" type="subTitle"/>
          </p:nvPr>
        </p:nvSpPr>
        <p:spPr>
          <a:xfrm>
            <a:off x="1603550" y="2049975"/>
            <a:ext cx="3240600" cy="53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 name="Shape 291"/>
        <p:cNvGrpSpPr/>
        <p:nvPr/>
      </p:nvGrpSpPr>
      <p:grpSpPr>
        <a:xfrm>
          <a:off x="0" y="0"/>
          <a:ext cx="0" cy="0"/>
          <a:chOff x="0" y="0"/>
          <a:chExt cx="0" cy="0"/>
        </a:xfrm>
      </p:grpSpPr>
      <p:grpSp>
        <p:nvGrpSpPr>
          <p:cNvPr id="292" name="Google Shape;292;p6"/>
          <p:cNvGrpSpPr/>
          <p:nvPr/>
        </p:nvGrpSpPr>
        <p:grpSpPr>
          <a:xfrm>
            <a:off x="-74738" y="-41318"/>
            <a:ext cx="1161527" cy="5226443"/>
            <a:chOff x="8057212" y="-41318"/>
            <a:chExt cx="1161527" cy="5226443"/>
          </a:xfrm>
        </p:grpSpPr>
        <p:sp>
          <p:nvSpPr>
            <p:cNvPr id="293" name="Google Shape;293;p6"/>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6"/>
          <p:cNvSpPr txBox="1"/>
          <p:nvPr>
            <p:ph type="title"/>
          </p:nvPr>
        </p:nvSpPr>
        <p:spPr>
          <a:xfrm>
            <a:off x="-79650" y="539850"/>
            <a:ext cx="93033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2" name="Shape 312"/>
        <p:cNvGrpSpPr/>
        <p:nvPr/>
      </p:nvGrpSpPr>
      <p:grpSpPr>
        <a:xfrm>
          <a:off x="0" y="0"/>
          <a:ext cx="0" cy="0"/>
          <a:chOff x="0" y="0"/>
          <a:chExt cx="0" cy="0"/>
        </a:xfrm>
      </p:grpSpPr>
      <p:sp>
        <p:nvSpPr>
          <p:cNvPr id="313" name="Google Shape;313;p7"/>
          <p:cNvSpPr txBox="1"/>
          <p:nvPr>
            <p:ph idx="1" type="body"/>
          </p:nvPr>
        </p:nvSpPr>
        <p:spPr>
          <a:xfrm>
            <a:off x="720000" y="1700800"/>
            <a:ext cx="3852000" cy="27591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AutoNum type="arabicPeriod"/>
              <a:defRPr>
                <a:solidFill>
                  <a:srgbClr val="434343"/>
                </a:solidFill>
              </a:defRPr>
            </a:lvl1pPr>
            <a:lvl2pPr indent="-330200" lvl="1" marL="914400" rtl="0">
              <a:lnSpc>
                <a:spcPct val="115000"/>
              </a:lnSpc>
              <a:spcBef>
                <a:spcPts val="0"/>
              </a:spcBef>
              <a:spcAft>
                <a:spcPts val="0"/>
              </a:spcAft>
              <a:buSzPts val="1600"/>
              <a:buAutoNum type="alphaLcPeriod"/>
              <a:defRPr>
                <a:solidFill>
                  <a:srgbClr val="434343"/>
                </a:solidFill>
              </a:defRPr>
            </a:lvl2pPr>
            <a:lvl3pPr indent="-330200" lvl="2" marL="1371600" rtl="0">
              <a:lnSpc>
                <a:spcPct val="115000"/>
              </a:lnSpc>
              <a:spcBef>
                <a:spcPts val="1600"/>
              </a:spcBef>
              <a:spcAft>
                <a:spcPts val="0"/>
              </a:spcAft>
              <a:buSzPts val="1600"/>
              <a:buAutoNum type="romanLcPeriod"/>
              <a:defRPr>
                <a:solidFill>
                  <a:srgbClr val="434343"/>
                </a:solidFill>
              </a:defRPr>
            </a:lvl3pPr>
            <a:lvl4pPr indent="-330200" lvl="3" marL="1828800" rtl="0">
              <a:lnSpc>
                <a:spcPct val="115000"/>
              </a:lnSpc>
              <a:spcBef>
                <a:spcPts val="1600"/>
              </a:spcBef>
              <a:spcAft>
                <a:spcPts val="0"/>
              </a:spcAft>
              <a:buSzPts val="1600"/>
              <a:buAutoNum type="arabicPeriod"/>
              <a:defRPr>
                <a:solidFill>
                  <a:srgbClr val="434343"/>
                </a:solidFill>
              </a:defRPr>
            </a:lvl4pPr>
            <a:lvl5pPr indent="-330200" lvl="4" marL="2286000" rtl="0">
              <a:lnSpc>
                <a:spcPct val="115000"/>
              </a:lnSpc>
              <a:spcBef>
                <a:spcPts val="1600"/>
              </a:spcBef>
              <a:spcAft>
                <a:spcPts val="0"/>
              </a:spcAft>
              <a:buSzPts val="1600"/>
              <a:buAutoNum type="alphaLcPeriod"/>
              <a:defRPr>
                <a:solidFill>
                  <a:srgbClr val="434343"/>
                </a:solidFill>
              </a:defRPr>
            </a:lvl5pPr>
            <a:lvl6pPr indent="-330200" lvl="5" marL="2743200" rtl="0">
              <a:lnSpc>
                <a:spcPct val="115000"/>
              </a:lnSpc>
              <a:spcBef>
                <a:spcPts val="1600"/>
              </a:spcBef>
              <a:spcAft>
                <a:spcPts val="0"/>
              </a:spcAft>
              <a:buSzPts val="1600"/>
              <a:buAutoNum type="romanLcPeriod"/>
              <a:defRPr>
                <a:solidFill>
                  <a:srgbClr val="434343"/>
                </a:solidFill>
              </a:defRPr>
            </a:lvl6pPr>
            <a:lvl7pPr indent="-330200" lvl="6" marL="3200400" rtl="0">
              <a:lnSpc>
                <a:spcPct val="115000"/>
              </a:lnSpc>
              <a:spcBef>
                <a:spcPts val="1600"/>
              </a:spcBef>
              <a:spcAft>
                <a:spcPts val="0"/>
              </a:spcAft>
              <a:buSzPts val="1600"/>
              <a:buAutoNum type="arabicPeriod"/>
              <a:defRPr>
                <a:solidFill>
                  <a:srgbClr val="434343"/>
                </a:solidFill>
              </a:defRPr>
            </a:lvl7pPr>
            <a:lvl8pPr indent="-330200" lvl="7" marL="3657600" rtl="0">
              <a:lnSpc>
                <a:spcPct val="115000"/>
              </a:lnSpc>
              <a:spcBef>
                <a:spcPts val="1600"/>
              </a:spcBef>
              <a:spcAft>
                <a:spcPts val="0"/>
              </a:spcAft>
              <a:buSzPts val="1600"/>
              <a:buAutoNum type="alphaLcPeriod"/>
              <a:defRPr>
                <a:solidFill>
                  <a:srgbClr val="434343"/>
                </a:solidFill>
              </a:defRPr>
            </a:lvl8pPr>
            <a:lvl9pPr indent="-330200" lvl="8" marL="4114800" rtl="0">
              <a:lnSpc>
                <a:spcPct val="115000"/>
              </a:lnSpc>
              <a:spcBef>
                <a:spcPts val="1600"/>
              </a:spcBef>
              <a:spcAft>
                <a:spcPts val="1600"/>
              </a:spcAft>
              <a:buSzPts val="1600"/>
              <a:buAutoNum type="romanLcPeriod"/>
              <a:defRPr>
                <a:solidFill>
                  <a:srgbClr val="434343"/>
                </a:solidFill>
              </a:defRPr>
            </a:lvl9pPr>
          </a:lstStyle>
          <a:p/>
        </p:txBody>
      </p:sp>
      <p:sp>
        <p:nvSpPr>
          <p:cNvPr id="314" name="Google Shape;314;p7"/>
          <p:cNvSpPr txBox="1"/>
          <p:nvPr>
            <p:ph type="title"/>
          </p:nvPr>
        </p:nvSpPr>
        <p:spPr>
          <a:xfrm>
            <a:off x="713100" y="539850"/>
            <a:ext cx="5020500" cy="582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 name="Shape 315"/>
        <p:cNvGrpSpPr/>
        <p:nvPr/>
      </p:nvGrpSpPr>
      <p:grpSpPr>
        <a:xfrm>
          <a:off x="0" y="0"/>
          <a:ext cx="0" cy="0"/>
          <a:chOff x="0" y="0"/>
          <a:chExt cx="0" cy="0"/>
        </a:xfrm>
      </p:grpSpPr>
      <p:grpSp>
        <p:nvGrpSpPr>
          <p:cNvPr id="316" name="Google Shape;316;p8"/>
          <p:cNvGrpSpPr/>
          <p:nvPr/>
        </p:nvGrpSpPr>
        <p:grpSpPr>
          <a:xfrm>
            <a:off x="-75553" y="-41318"/>
            <a:ext cx="9294291" cy="5226443"/>
            <a:chOff x="-75553" y="-41318"/>
            <a:chExt cx="9294291" cy="5226443"/>
          </a:xfrm>
        </p:grpSpPr>
        <p:sp>
          <p:nvSpPr>
            <p:cNvPr id="317" name="Google Shape;317;p8"/>
            <p:cNvSpPr/>
            <p:nvPr/>
          </p:nvSpPr>
          <p:spPr>
            <a:xfrm>
              <a:off x="689567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747638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689566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747637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689567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747638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689567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47638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89567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747638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68956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74763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689567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747638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689567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747638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689567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747638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45720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51527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45720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51527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45720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51527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45720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51527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45720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51527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45720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51527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45720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51527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45720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51527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5720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1527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8"/>
            <p:cNvGrpSpPr/>
            <p:nvPr/>
          </p:nvGrpSpPr>
          <p:grpSpPr>
            <a:xfrm>
              <a:off x="5733562" y="-41318"/>
              <a:ext cx="1161527" cy="5226443"/>
              <a:chOff x="8057212" y="-41318"/>
              <a:chExt cx="1161527" cy="5226443"/>
            </a:xfrm>
          </p:grpSpPr>
          <p:sp>
            <p:nvSpPr>
              <p:cNvPr id="372" name="Google Shape;372;p8"/>
              <p:cNvSpPr/>
              <p:nvPr/>
            </p:nvSpPr>
            <p:spPr>
              <a:xfrm>
                <a:off x="8057222"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8637939" y="460432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8057212"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8637925" y="-41318"/>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8057222"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8637939" y="5394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57222"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637939" y="1120101"/>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057222"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637939"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0572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86379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8057222"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8637939"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8057222"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8637939"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8057222"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8637939"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8"/>
            <p:cNvSpPr/>
            <p:nvPr/>
          </p:nvSpPr>
          <p:spPr>
            <a:xfrm>
              <a:off x="34099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399063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10862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1666989"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282882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2248097"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505172"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7555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34099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99063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0862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666989"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282882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2248097"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505172"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75553" y="2862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34099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399063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10862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1666989"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82882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248097"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505172"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75553" y="3442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34099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99063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10862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1666989"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82882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2248097"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505172"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75553" y="4023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4099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99063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10862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1666989"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282882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2248097"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05172"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75553" y="46041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75553" y="-410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75553" y="5396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75553" y="11203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75553" y="17008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34099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399063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10862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1666989"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282882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2248097"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505172" y="-4089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34099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399063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10862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1666989"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282882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2248097"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505172" y="5394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340992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3990639"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08627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666989"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282882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2248097"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505172" y="11202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3409922"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086272"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666989"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828822"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2248097"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505172" y="17009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8"/>
          <p:cNvSpPr txBox="1"/>
          <p:nvPr>
            <p:ph type="title"/>
          </p:nvPr>
        </p:nvSpPr>
        <p:spPr>
          <a:xfrm>
            <a:off x="505250" y="1120100"/>
            <a:ext cx="4647600" cy="2903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2" name="Shape 462"/>
        <p:cNvGrpSpPr/>
        <p:nvPr/>
      </p:nvGrpSpPr>
      <p:grpSpPr>
        <a:xfrm>
          <a:off x="0" y="0"/>
          <a:ext cx="0" cy="0"/>
          <a:chOff x="0" y="0"/>
          <a:chExt cx="0" cy="0"/>
        </a:xfrm>
      </p:grpSpPr>
      <p:sp>
        <p:nvSpPr>
          <p:cNvPr id="463" name="Google Shape;463;p9"/>
          <p:cNvSpPr txBox="1"/>
          <p:nvPr>
            <p:ph type="title"/>
          </p:nvPr>
        </p:nvSpPr>
        <p:spPr>
          <a:xfrm>
            <a:off x="1084275" y="539400"/>
            <a:ext cx="6975600" cy="5808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4" name="Google Shape;464;p9"/>
          <p:cNvSpPr txBox="1"/>
          <p:nvPr>
            <p:ph idx="1" type="subTitle"/>
          </p:nvPr>
        </p:nvSpPr>
        <p:spPr>
          <a:xfrm>
            <a:off x="2088300" y="1104925"/>
            <a:ext cx="4967400" cy="11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465" name="Google Shape;465;p9"/>
          <p:cNvGrpSpPr/>
          <p:nvPr/>
        </p:nvGrpSpPr>
        <p:grpSpPr>
          <a:xfrm>
            <a:off x="-72961" y="2281503"/>
            <a:ext cx="9291700" cy="2903622"/>
            <a:chOff x="-72961" y="2281503"/>
            <a:chExt cx="9291700" cy="2903622"/>
          </a:xfrm>
        </p:grpSpPr>
        <p:sp>
          <p:nvSpPr>
            <p:cNvPr id="466" name="Google Shape;466;p9"/>
            <p:cNvSpPr/>
            <p:nvPr/>
          </p:nvSpPr>
          <p:spPr>
            <a:xfrm>
              <a:off x="3992183"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457289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153615"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73433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6315047"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6895764"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9"/>
            <p:cNvGrpSpPr/>
            <p:nvPr/>
          </p:nvGrpSpPr>
          <p:grpSpPr>
            <a:xfrm>
              <a:off x="507883" y="4604325"/>
              <a:ext cx="3484280" cy="580713"/>
              <a:chOff x="0" y="0"/>
              <a:chExt cx="3983400" cy="663900"/>
            </a:xfrm>
          </p:grpSpPr>
          <p:sp>
            <p:nvSpPr>
              <p:cNvPr id="473" name="Google Shape;473;p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9"/>
            <p:cNvSpPr/>
            <p:nvPr/>
          </p:nvSpPr>
          <p:spPr>
            <a:xfrm>
              <a:off x="3992183"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4572899"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5153615"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5734331"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6315047"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6895764"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3992183"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4572899"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5153615"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5734331"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6315047"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6895764"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3992183"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4572899"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5153615"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5734331"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6315047"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6895764"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3992183"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4572899"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153615"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734331"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6315047"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6895764"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9"/>
            <p:cNvGrpSpPr/>
            <p:nvPr/>
          </p:nvGrpSpPr>
          <p:grpSpPr>
            <a:xfrm>
              <a:off x="507883" y="2281503"/>
              <a:ext cx="3484280" cy="580713"/>
              <a:chOff x="0" y="0"/>
              <a:chExt cx="3983400" cy="663900"/>
            </a:xfrm>
          </p:grpSpPr>
          <p:sp>
            <p:nvSpPr>
              <p:cNvPr id="504" name="Google Shape;504;p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9"/>
            <p:cNvGrpSpPr/>
            <p:nvPr/>
          </p:nvGrpSpPr>
          <p:grpSpPr>
            <a:xfrm>
              <a:off x="507883" y="2862205"/>
              <a:ext cx="3484280" cy="580713"/>
              <a:chOff x="0" y="0"/>
              <a:chExt cx="3983400" cy="663900"/>
            </a:xfrm>
          </p:grpSpPr>
          <p:sp>
            <p:nvSpPr>
              <p:cNvPr id="511" name="Google Shape;511;p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9"/>
            <p:cNvGrpSpPr/>
            <p:nvPr/>
          </p:nvGrpSpPr>
          <p:grpSpPr>
            <a:xfrm>
              <a:off x="507883" y="3442906"/>
              <a:ext cx="3484280" cy="580713"/>
              <a:chOff x="0" y="0"/>
              <a:chExt cx="3983400" cy="663900"/>
            </a:xfrm>
          </p:grpSpPr>
          <p:sp>
            <p:nvSpPr>
              <p:cNvPr id="518" name="Google Shape;518;p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9"/>
            <p:cNvGrpSpPr/>
            <p:nvPr/>
          </p:nvGrpSpPr>
          <p:grpSpPr>
            <a:xfrm>
              <a:off x="507883" y="4023607"/>
              <a:ext cx="3484280" cy="580713"/>
              <a:chOff x="0" y="0"/>
              <a:chExt cx="3983400" cy="663900"/>
            </a:xfrm>
          </p:grpSpPr>
          <p:sp>
            <p:nvSpPr>
              <p:cNvPr id="525" name="Google Shape;525;p9"/>
              <p:cNvSpPr/>
              <p:nvPr/>
            </p:nvSpPr>
            <p:spPr>
              <a:xfrm>
                <a:off x="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6639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13278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19917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26556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3319500" y="0"/>
                <a:ext cx="663900" cy="6639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9"/>
            <p:cNvSpPr/>
            <p:nvPr/>
          </p:nvSpPr>
          <p:spPr>
            <a:xfrm>
              <a:off x="7476506"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8057222"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8637939"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7476506"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
            <p:cNvSpPr/>
            <p:nvPr/>
          </p:nvSpPr>
          <p:spPr>
            <a:xfrm>
              <a:off x="8057222"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8637939"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7476506"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
            <p:cNvSpPr/>
            <p:nvPr/>
          </p:nvSpPr>
          <p:spPr>
            <a:xfrm>
              <a:off x="8057222"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
            <p:cNvSpPr/>
            <p:nvPr/>
          </p:nvSpPr>
          <p:spPr>
            <a:xfrm>
              <a:off x="8637939"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7476506"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057222"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8637939"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7476506"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8057222"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8637939"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72961" y="460432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72961" y="2281503"/>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72961" y="2862205"/>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72961" y="3442906"/>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72961" y="4023607"/>
              <a:ext cx="580800" cy="580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1" name="Shape 551"/>
        <p:cNvGrpSpPr/>
        <p:nvPr/>
      </p:nvGrpSpPr>
      <p:grpSpPr>
        <a:xfrm>
          <a:off x="0" y="0"/>
          <a:ext cx="0" cy="0"/>
          <a:chOff x="0" y="0"/>
          <a:chExt cx="0" cy="0"/>
        </a:xfrm>
      </p:grpSpPr>
      <p:sp>
        <p:nvSpPr>
          <p:cNvPr id="552" name="Google Shape;552;p10"/>
          <p:cNvSpPr txBox="1"/>
          <p:nvPr>
            <p:ph type="title"/>
          </p:nvPr>
        </p:nvSpPr>
        <p:spPr>
          <a:xfrm>
            <a:off x="1086800" y="539400"/>
            <a:ext cx="2903700" cy="406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5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1pPr>
            <a:lvl2pPr indent="-330200" lvl="1" marL="9144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2pPr>
            <a:lvl3pPr indent="-330200" lvl="2" marL="13716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3pPr>
            <a:lvl4pPr indent="-330200" lvl="3" marL="18288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4pPr>
            <a:lvl5pPr indent="-330200" lvl="4" marL="22860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5pPr>
            <a:lvl6pPr indent="-330200" lvl="5" marL="2743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6pPr>
            <a:lvl7pPr indent="-330200" lvl="6" marL="32004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7pPr>
            <a:lvl8pPr indent="-330200" lvl="7" marL="36576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8pPr>
            <a:lvl9pPr indent="-330200" lvl="8" marL="4114800">
              <a:lnSpc>
                <a:spcPct val="115000"/>
              </a:lnSpc>
              <a:spcBef>
                <a:spcPts val="1600"/>
              </a:spcBef>
              <a:spcAft>
                <a:spcPts val="1600"/>
              </a:spcAft>
              <a:buClr>
                <a:schemeClr val="dk1"/>
              </a:buClr>
              <a:buSzPts val="1600"/>
              <a:buFont typeface="Dosis"/>
              <a:buChar char="■"/>
              <a:defRPr sz="1600">
                <a:solidFill>
                  <a:schemeClr val="dk1"/>
                </a:solidFill>
                <a:latin typeface="Dosis"/>
                <a:ea typeface="Dosis"/>
                <a:cs typeface="Dosis"/>
                <a:sym typeface="Dosi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5.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07" name="Shape 1607"/>
        <p:cNvGrpSpPr/>
        <p:nvPr/>
      </p:nvGrpSpPr>
      <p:grpSpPr>
        <a:xfrm>
          <a:off x="0" y="0"/>
          <a:ext cx="0" cy="0"/>
          <a:chOff x="0" y="0"/>
          <a:chExt cx="0" cy="0"/>
        </a:xfrm>
      </p:grpSpPr>
      <p:sp>
        <p:nvSpPr>
          <p:cNvPr id="1608" name="Google Shape;1608;p30"/>
          <p:cNvSpPr txBox="1"/>
          <p:nvPr>
            <p:ph type="ctrTitle"/>
          </p:nvPr>
        </p:nvSpPr>
        <p:spPr>
          <a:xfrm>
            <a:off x="664375" y="847750"/>
            <a:ext cx="3429000" cy="294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accent1"/>
                </a:solidFill>
              </a:rPr>
              <a:t>Saveyourplant</a:t>
            </a:r>
            <a:endParaRPr sz="4600">
              <a:solidFill>
                <a:schemeClr val="accent1"/>
              </a:solidFill>
            </a:endParaRPr>
          </a:p>
          <a:p>
            <a:pPr indent="0" lvl="0" marL="0" rtl="0" algn="ctr">
              <a:spcBef>
                <a:spcPts val="0"/>
              </a:spcBef>
              <a:spcAft>
                <a:spcPts val="0"/>
              </a:spcAft>
              <a:buNone/>
            </a:pPr>
            <a:r>
              <a:t/>
            </a:r>
            <a:endParaRPr sz="2500">
              <a:solidFill>
                <a:schemeClr val="accent1"/>
              </a:solidFill>
            </a:endParaRPr>
          </a:p>
          <a:p>
            <a:pPr indent="0" lvl="0" marL="0" rtl="0" algn="ctr">
              <a:spcBef>
                <a:spcPts val="0"/>
              </a:spcBef>
              <a:spcAft>
                <a:spcPts val="0"/>
              </a:spcAft>
              <a:buNone/>
            </a:pPr>
            <a:r>
              <a:rPr lang="en" sz="4300">
                <a:solidFill>
                  <a:schemeClr val="dk1"/>
                </a:solidFill>
              </a:rPr>
              <a:t>CUlTYVATE</a:t>
            </a:r>
            <a:endParaRPr sz="4300">
              <a:solidFill>
                <a:schemeClr val="dk1"/>
              </a:solidFill>
            </a:endParaRPr>
          </a:p>
        </p:txBody>
      </p:sp>
      <p:pic>
        <p:nvPicPr>
          <p:cNvPr id="1609" name="Google Shape;1609;p30"/>
          <p:cNvPicPr preferRelativeResize="0"/>
          <p:nvPr/>
        </p:nvPicPr>
        <p:blipFill rotWithShape="1">
          <a:blip r:embed="rId3">
            <a:alphaModFix/>
          </a:blip>
          <a:srcRect b="4571" l="1860" r="43578" t="0"/>
          <a:stretch/>
        </p:blipFill>
        <p:spPr>
          <a:xfrm>
            <a:off x="5235750" y="539399"/>
            <a:ext cx="3484298" cy="4064926"/>
          </a:xfrm>
          <a:prstGeom prst="rect">
            <a:avLst/>
          </a:prstGeom>
          <a:noFill/>
          <a:ln cap="flat" cmpd="sng" w="9525">
            <a:solidFill>
              <a:schemeClr val="dk2"/>
            </a:solidFill>
            <a:prstDash val="solid"/>
            <a:round/>
            <a:headEnd len="sm" w="sm" type="none"/>
            <a:tailEnd len="sm" w="sm" type="none"/>
          </a:ln>
        </p:spPr>
      </p:pic>
      <p:sp>
        <p:nvSpPr>
          <p:cNvPr id="1610" name="Google Shape;1610;p30"/>
          <p:cNvSpPr txBox="1"/>
          <p:nvPr>
            <p:ph idx="1" type="subTitle"/>
          </p:nvPr>
        </p:nvSpPr>
        <p:spPr>
          <a:xfrm>
            <a:off x="1087750" y="4024725"/>
            <a:ext cx="3484200" cy="10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ako"/>
                <a:ea typeface="Mako"/>
                <a:cs typeface="Mako"/>
                <a:sym typeface="Mako"/>
              </a:rPr>
              <a:t>PRESENTED BY TEAM: </a:t>
            </a:r>
            <a:r>
              <a:rPr b="1" lang="en" sz="1500">
                <a:latin typeface="Mako"/>
                <a:ea typeface="Mako"/>
                <a:cs typeface="Mako"/>
                <a:sym typeface="Mako"/>
              </a:rPr>
              <a:t>Terminators</a:t>
            </a:r>
            <a:endParaRPr b="1" sz="1500">
              <a:latin typeface="Mako"/>
              <a:ea typeface="Mako"/>
              <a:cs typeface="Mako"/>
              <a:sym typeface="Mako"/>
            </a:endParaRPr>
          </a:p>
          <a:p>
            <a:pPr indent="0" lvl="0" marL="0" rtl="0" algn="l">
              <a:spcBef>
                <a:spcPts val="0"/>
              </a:spcBef>
              <a:spcAft>
                <a:spcPts val="0"/>
              </a:spcAft>
              <a:buNone/>
            </a:pPr>
            <a:r>
              <a:t/>
            </a:r>
            <a:endParaRPr sz="1500">
              <a:latin typeface="Mako"/>
              <a:ea typeface="Mako"/>
              <a:cs typeface="Mako"/>
              <a:sym typeface="Mako"/>
            </a:endParaRPr>
          </a:p>
          <a:p>
            <a:pPr indent="0" lvl="0" marL="0" rtl="0" algn="l">
              <a:spcBef>
                <a:spcPts val="0"/>
              </a:spcBef>
              <a:spcAft>
                <a:spcPts val="0"/>
              </a:spcAft>
              <a:buNone/>
            </a:pPr>
            <a:r>
              <a:rPr lang="en" sz="1500">
                <a:latin typeface="Mako"/>
                <a:ea typeface="Mako"/>
                <a:cs typeface="Mako"/>
                <a:sym typeface="Mako"/>
              </a:rPr>
              <a:t>Niranjan Hebli</a:t>
            </a:r>
            <a:endParaRPr sz="1500">
              <a:latin typeface="Mako"/>
              <a:ea typeface="Mako"/>
              <a:cs typeface="Mako"/>
              <a:sym typeface="Mako"/>
            </a:endParaRPr>
          </a:p>
          <a:p>
            <a:pPr indent="0" lvl="0" marL="0" rtl="0" algn="l">
              <a:spcBef>
                <a:spcPts val="0"/>
              </a:spcBef>
              <a:spcAft>
                <a:spcPts val="0"/>
              </a:spcAft>
              <a:buNone/>
            </a:pPr>
            <a:r>
              <a:rPr lang="en" sz="1500">
                <a:latin typeface="Mako"/>
                <a:ea typeface="Mako"/>
                <a:cs typeface="Mako"/>
                <a:sym typeface="Mako"/>
              </a:rPr>
              <a:t>Samridhi Kapoor</a:t>
            </a:r>
            <a:endParaRPr sz="1500">
              <a:latin typeface="Mako"/>
              <a:ea typeface="Mako"/>
              <a:cs typeface="Mako"/>
              <a:sym typeface="Mak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grpSp>
        <p:nvGrpSpPr>
          <p:cNvPr id="1859" name="Google Shape;1859;p39"/>
          <p:cNvGrpSpPr/>
          <p:nvPr/>
        </p:nvGrpSpPr>
        <p:grpSpPr>
          <a:xfrm>
            <a:off x="5549071" y="2"/>
            <a:ext cx="4065100" cy="5806905"/>
            <a:chOff x="5152833" y="1700802"/>
            <a:chExt cx="4065100" cy="5806905"/>
          </a:xfrm>
        </p:grpSpPr>
        <p:sp>
          <p:nvSpPr>
            <p:cNvPr id="1860" name="Google Shape;1860;p39"/>
            <p:cNvSpPr/>
            <p:nvPr/>
          </p:nvSpPr>
          <p:spPr>
            <a:xfrm>
              <a:off x="86371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863713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863713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863713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863713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51528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573354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631426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689497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9"/>
            <p:cNvSpPr/>
            <p:nvPr/>
          </p:nvSpPr>
          <p:spPr>
            <a:xfrm>
              <a:off x="747568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9"/>
            <p:cNvSpPr/>
            <p:nvPr/>
          </p:nvSpPr>
          <p:spPr>
            <a:xfrm>
              <a:off x="805640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39"/>
            <p:cNvGrpSpPr/>
            <p:nvPr/>
          </p:nvGrpSpPr>
          <p:grpSpPr>
            <a:xfrm>
              <a:off x="5152833" y="2281503"/>
              <a:ext cx="3484280" cy="580713"/>
              <a:chOff x="0" y="0"/>
              <a:chExt cx="3983400" cy="663900"/>
            </a:xfrm>
          </p:grpSpPr>
          <p:sp>
            <p:nvSpPr>
              <p:cNvPr id="1872" name="Google Shape;1872;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39"/>
            <p:cNvGrpSpPr/>
            <p:nvPr/>
          </p:nvGrpSpPr>
          <p:grpSpPr>
            <a:xfrm>
              <a:off x="5152833" y="2862205"/>
              <a:ext cx="3484280" cy="580713"/>
              <a:chOff x="0" y="0"/>
              <a:chExt cx="3983400" cy="663900"/>
            </a:xfrm>
          </p:grpSpPr>
          <p:sp>
            <p:nvSpPr>
              <p:cNvPr id="1879" name="Google Shape;1879;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39"/>
            <p:cNvGrpSpPr/>
            <p:nvPr/>
          </p:nvGrpSpPr>
          <p:grpSpPr>
            <a:xfrm>
              <a:off x="5152833" y="3442906"/>
              <a:ext cx="3484280" cy="580713"/>
              <a:chOff x="0" y="0"/>
              <a:chExt cx="3983400" cy="663900"/>
            </a:xfrm>
          </p:grpSpPr>
          <p:sp>
            <p:nvSpPr>
              <p:cNvPr id="1886" name="Google Shape;1886;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39"/>
            <p:cNvGrpSpPr/>
            <p:nvPr/>
          </p:nvGrpSpPr>
          <p:grpSpPr>
            <a:xfrm>
              <a:off x="5152833" y="4023607"/>
              <a:ext cx="3484280" cy="580713"/>
              <a:chOff x="0" y="0"/>
              <a:chExt cx="3983400" cy="663900"/>
            </a:xfrm>
          </p:grpSpPr>
          <p:sp>
            <p:nvSpPr>
              <p:cNvPr id="1893" name="Google Shape;1893;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39"/>
            <p:cNvGrpSpPr/>
            <p:nvPr/>
          </p:nvGrpSpPr>
          <p:grpSpPr>
            <a:xfrm>
              <a:off x="5152833" y="4604102"/>
              <a:ext cx="4065100" cy="2903605"/>
              <a:chOff x="507883" y="1700802"/>
              <a:chExt cx="4065100" cy="2903605"/>
            </a:xfrm>
          </p:grpSpPr>
          <p:sp>
            <p:nvSpPr>
              <p:cNvPr id="1900" name="Google Shape;1900;p39"/>
              <p:cNvSpPr/>
              <p:nvPr/>
            </p:nvSpPr>
            <p:spPr>
              <a:xfrm>
                <a:off x="399218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9"/>
              <p:cNvSpPr/>
              <p:nvPr/>
            </p:nvSpPr>
            <p:spPr>
              <a:xfrm>
                <a:off x="399218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9"/>
              <p:cNvSpPr/>
              <p:nvPr/>
            </p:nvSpPr>
            <p:spPr>
              <a:xfrm>
                <a:off x="399218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9"/>
              <p:cNvSpPr/>
              <p:nvPr/>
            </p:nvSpPr>
            <p:spPr>
              <a:xfrm>
                <a:off x="399218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9"/>
              <p:cNvSpPr/>
              <p:nvPr/>
            </p:nvSpPr>
            <p:spPr>
              <a:xfrm>
                <a:off x="399218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5" name="Google Shape;1905;p39"/>
              <p:cNvGrpSpPr/>
              <p:nvPr/>
            </p:nvGrpSpPr>
            <p:grpSpPr>
              <a:xfrm>
                <a:off x="507883" y="1700802"/>
                <a:ext cx="3484280" cy="580713"/>
                <a:chOff x="0" y="0"/>
                <a:chExt cx="3983400" cy="663900"/>
              </a:xfrm>
            </p:grpSpPr>
            <p:sp>
              <p:nvSpPr>
                <p:cNvPr id="1906" name="Google Shape;1906;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39"/>
              <p:cNvGrpSpPr/>
              <p:nvPr/>
            </p:nvGrpSpPr>
            <p:grpSpPr>
              <a:xfrm>
                <a:off x="507883" y="2281503"/>
                <a:ext cx="3484280" cy="580713"/>
                <a:chOff x="0" y="0"/>
                <a:chExt cx="3983400" cy="663900"/>
              </a:xfrm>
            </p:grpSpPr>
            <p:sp>
              <p:nvSpPr>
                <p:cNvPr id="1913" name="Google Shape;1913;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9"/>
              <p:cNvGrpSpPr/>
              <p:nvPr/>
            </p:nvGrpSpPr>
            <p:grpSpPr>
              <a:xfrm>
                <a:off x="507883" y="2862205"/>
                <a:ext cx="3484280" cy="580713"/>
                <a:chOff x="0" y="0"/>
                <a:chExt cx="3983400" cy="663900"/>
              </a:xfrm>
            </p:grpSpPr>
            <p:sp>
              <p:nvSpPr>
                <p:cNvPr id="1920" name="Google Shape;1920;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39"/>
              <p:cNvGrpSpPr/>
              <p:nvPr/>
            </p:nvGrpSpPr>
            <p:grpSpPr>
              <a:xfrm>
                <a:off x="507883" y="3442906"/>
                <a:ext cx="3484280" cy="580713"/>
                <a:chOff x="0" y="0"/>
                <a:chExt cx="3983400" cy="663900"/>
              </a:xfrm>
            </p:grpSpPr>
            <p:sp>
              <p:nvSpPr>
                <p:cNvPr id="1927" name="Google Shape;1927;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39"/>
              <p:cNvGrpSpPr/>
              <p:nvPr/>
            </p:nvGrpSpPr>
            <p:grpSpPr>
              <a:xfrm>
                <a:off x="507883" y="4023607"/>
                <a:ext cx="3484280" cy="580713"/>
                <a:chOff x="0" y="0"/>
                <a:chExt cx="3983400" cy="663900"/>
              </a:xfrm>
            </p:grpSpPr>
            <p:sp>
              <p:nvSpPr>
                <p:cNvPr id="1934" name="Google Shape;1934;p39"/>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9"/>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9"/>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9"/>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9"/>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9"/>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40" name="Google Shape;1940;p39"/>
          <p:cNvSpPr txBox="1"/>
          <p:nvPr>
            <p:ph type="title"/>
          </p:nvPr>
        </p:nvSpPr>
        <p:spPr>
          <a:xfrm>
            <a:off x="436525" y="15550"/>
            <a:ext cx="5020500" cy="582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APPLICATIONS</a:t>
            </a:r>
            <a:endParaRPr/>
          </a:p>
        </p:txBody>
      </p:sp>
      <p:sp>
        <p:nvSpPr>
          <p:cNvPr id="1941" name="Google Shape;1941;p39"/>
          <p:cNvSpPr txBox="1"/>
          <p:nvPr>
            <p:ph idx="1" type="body"/>
          </p:nvPr>
        </p:nvSpPr>
        <p:spPr>
          <a:xfrm>
            <a:off x="148025" y="582600"/>
            <a:ext cx="5309100" cy="476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The Main Aim of  the Custom model is to Identify that whether the plant is diseased or not. Other than that, it helps to predict which crop would be suitable to grow based on the concentration of minerals like N,P,K ,the pH level,rainfall in mm and the state and city. It also gives advice about the fertilizer to be used, based on the soils composition, concentration of N,P and K) and the type of crop.</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manual identification is not so fast, accurate and efficient. Therefore to overcome these challenges a custom model is designed by us.</a:t>
            </a:r>
            <a:endParaRPr sz="2100"/>
          </a:p>
          <a:p>
            <a:pPr indent="0" lvl="0" marL="0" rtl="0" algn="l">
              <a:spcBef>
                <a:spcPts val="0"/>
              </a:spcBef>
              <a:spcAft>
                <a:spcPts val="0"/>
              </a:spcAft>
              <a:buNone/>
            </a:pPr>
            <a:r>
              <a:t/>
            </a:r>
            <a:endParaRPr sz="2100"/>
          </a:p>
        </p:txBody>
      </p:sp>
      <p:pic>
        <p:nvPicPr>
          <p:cNvPr id="1942" name="Google Shape;1942;p39"/>
          <p:cNvPicPr preferRelativeResize="0"/>
          <p:nvPr/>
        </p:nvPicPr>
        <p:blipFill>
          <a:blip r:embed="rId3">
            <a:alphaModFix/>
          </a:blip>
          <a:stretch>
            <a:fillRect/>
          </a:stretch>
        </p:blipFill>
        <p:spPr>
          <a:xfrm>
            <a:off x="5784162" y="155325"/>
            <a:ext cx="3594925" cy="1761950"/>
          </a:xfrm>
          <a:prstGeom prst="rect">
            <a:avLst/>
          </a:prstGeom>
          <a:noFill/>
          <a:ln>
            <a:noFill/>
          </a:ln>
        </p:spPr>
      </p:pic>
      <p:pic>
        <p:nvPicPr>
          <p:cNvPr id="1943" name="Google Shape;1943;p39"/>
          <p:cNvPicPr preferRelativeResize="0"/>
          <p:nvPr/>
        </p:nvPicPr>
        <p:blipFill>
          <a:blip r:embed="rId4">
            <a:alphaModFix/>
          </a:blip>
          <a:stretch>
            <a:fillRect/>
          </a:stretch>
        </p:blipFill>
        <p:spPr>
          <a:xfrm>
            <a:off x="5784150" y="2193800"/>
            <a:ext cx="3633458" cy="294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40"/>
          <p:cNvSpPr txBox="1"/>
          <p:nvPr>
            <p:ph type="title"/>
          </p:nvPr>
        </p:nvSpPr>
        <p:spPr>
          <a:xfrm>
            <a:off x="-126450" y="0"/>
            <a:ext cx="9396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CONCLUSION</a:t>
            </a:r>
            <a:r>
              <a:rPr lang="en"/>
              <a:t> </a:t>
            </a:r>
            <a:endParaRPr/>
          </a:p>
        </p:txBody>
      </p:sp>
      <p:sp>
        <p:nvSpPr>
          <p:cNvPr id="1949" name="Google Shape;1949;p40"/>
          <p:cNvSpPr txBox="1"/>
          <p:nvPr>
            <p:ph idx="1" type="subTitle"/>
          </p:nvPr>
        </p:nvSpPr>
        <p:spPr>
          <a:xfrm>
            <a:off x="0" y="721600"/>
            <a:ext cx="5412900" cy="4422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000">
                <a:solidFill>
                  <a:srgbClr val="000000"/>
                </a:solidFill>
              </a:rPr>
              <a:t>In this work, we developed a deep convolutional neural network (CNN) based on a recently developed ResNet CNN model. The model was fine-tuned and trained for the detection of healthy and different unhealthy crop leaf images. The obtained results show that our model out performs some recent deep learning techniques by using the most popular publicly available Plant Village dataset and the fertiliser prediction dataset.</a:t>
            </a:r>
            <a:endParaRPr sz="2000"/>
          </a:p>
        </p:txBody>
      </p:sp>
      <p:pic>
        <p:nvPicPr>
          <p:cNvPr id="1950" name="Google Shape;1950;p40"/>
          <p:cNvPicPr preferRelativeResize="0"/>
          <p:nvPr/>
        </p:nvPicPr>
        <p:blipFill rotWithShape="1">
          <a:blip r:embed="rId3">
            <a:alphaModFix/>
          </a:blip>
          <a:srcRect b="34005" l="21974" r="21968" t="10119"/>
          <a:stretch/>
        </p:blipFill>
        <p:spPr>
          <a:xfrm>
            <a:off x="5560825" y="1709538"/>
            <a:ext cx="3484298" cy="2316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41"/>
          <p:cNvSpPr txBox="1"/>
          <p:nvPr>
            <p:ph type="title"/>
          </p:nvPr>
        </p:nvSpPr>
        <p:spPr>
          <a:xfrm>
            <a:off x="-126450" y="0"/>
            <a:ext cx="9396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RESULTS</a:t>
            </a:r>
            <a:endParaRPr/>
          </a:p>
        </p:txBody>
      </p:sp>
      <p:sp>
        <p:nvSpPr>
          <p:cNvPr id="1956" name="Google Shape;1956;p41"/>
          <p:cNvSpPr txBox="1"/>
          <p:nvPr>
            <p:ph idx="1" type="subTitle"/>
          </p:nvPr>
        </p:nvSpPr>
        <p:spPr>
          <a:xfrm>
            <a:off x="0" y="721600"/>
            <a:ext cx="5412900" cy="4422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000"/>
              <a:t>We have successfully implemented, executed and tested our model</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lang="en" sz="2000"/>
              <a:t>In the best model scenario it provides an accuracy up to 94.47% that is far beyond the reach of manual testing</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lang="en" sz="2000"/>
              <a:t>For further development and improvement of our model and idea, we have deployed our model by creating a web application with a user friendly interface that could further simplify the process for the user. </a:t>
            </a:r>
            <a:endParaRPr sz="2000"/>
          </a:p>
          <a:p>
            <a:pPr indent="0" lvl="0" marL="0" rtl="0" algn="just">
              <a:spcBef>
                <a:spcPts val="0"/>
              </a:spcBef>
              <a:spcAft>
                <a:spcPts val="0"/>
              </a:spcAft>
              <a:buNone/>
            </a:pPr>
            <a:r>
              <a:t/>
            </a:r>
            <a:endParaRPr sz="2000"/>
          </a:p>
        </p:txBody>
      </p:sp>
      <p:pic>
        <p:nvPicPr>
          <p:cNvPr id="1957" name="Google Shape;1957;p41"/>
          <p:cNvPicPr preferRelativeResize="0"/>
          <p:nvPr/>
        </p:nvPicPr>
        <p:blipFill>
          <a:blip r:embed="rId3">
            <a:alphaModFix/>
          </a:blip>
          <a:stretch>
            <a:fillRect/>
          </a:stretch>
        </p:blipFill>
        <p:spPr>
          <a:xfrm>
            <a:off x="6123225" y="1678950"/>
            <a:ext cx="3020775" cy="2316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42"/>
          <p:cNvSpPr txBox="1"/>
          <p:nvPr>
            <p:ph type="title"/>
          </p:nvPr>
        </p:nvSpPr>
        <p:spPr>
          <a:xfrm>
            <a:off x="507875" y="539400"/>
            <a:ext cx="4064100" cy="11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Graphs</a:t>
            </a:r>
            <a:r>
              <a:rPr lang="en"/>
              <a:t> </a:t>
            </a:r>
            <a:endParaRPr>
              <a:solidFill>
                <a:schemeClr val="accent1"/>
              </a:solidFill>
            </a:endParaRPr>
          </a:p>
        </p:txBody>
      </p:sp>
      <p:sp>
        <p:nvSpPr>
          <p:cNvPr id="1963" name="Google Shape;1963;p42"/>
          <p:cNvSpPr txBox="1"/>
          <p:nvPr>
            <p:ph idx="1" type="subTitle"/>
          </p:nvPr>
        </p:nvSpPr>
        <p:spPr>
          <a:xfrm>
            <a:off x="507875" y="1700300"/>
            <a:ext cx="4064100" cy="581100"/>
          </a:xfrm>
          <a:prstGeom prst="rect">
            <a:avLst/>
          </a:prstGeom>
        </p:spPr>
        <p:txBody>
          <a:bodyPr anchorCtr="0" anchor="ctr" bIns="91425" lIns="91425" spcFirstLastPara="1" rIns="91425" wrap="square" tIns="91425">
            <a:noAutofit/>
          </a:bodyPr>
          <a:lstStyle/>
          <a:p>
            <a:pPr indent="-330200" lvl="0" marL="457200" rtl="0" algn="ctr">
              <a:spcBef>
                <a:spcPts val="0"/>
              </a:spcBef>
              <a:spcAft>
                <a:spcPts val="0"/>
              </a:spcAft>
              <a:buSzPts val="1600"/>
              <a:buAutoNum type="arabicPeriod"/>
            </a:pPr>
            <a:r>
              <a:rPr b="1" lang="en"/>
              <a:t>Accuracy vs Val-Accuracy</a:t>
            </a:r>
            <a:endParaRPr b="1"/>
          </a:p>
          <a:p>
            <a:pPr indent="-330200" lvl="0" marL="457200" rtl="0" algn="ctr">
              <a:spcBef>
                <a:spcPts val="0"/>
              </a:spcBef>
              <a:spcAft>
                <a:spcPts val="0"/>
              </a:spcAft>
              <a:buSzPts val="1600"/>
              <a:buAutoNum type="arabicPeriod"/>
            </a:pPr>
            <a:r>
              <a:rPr b="1" lang="en"/>
              <a:t>Loss vs Val-Loss</a:t>
            </a:r>
            <a:endParaRPr b="1"/>
          </a:p>
        </p:txBody>
      </p:sp>
      <p:pic>
        <p:nvPicPr>
          <p:cNvPr id="1964" name="Google Shape;1964;p42"/>
          <p:cNvPicPr preferRelativeResize="0"/>
          <p:nvPr/>
        </p:nvPicPr>
        <p:blipFill rotWithShape="1">
          <a:blip r:embed="rId3">
            <a:alphaModFix/>
          </a:blip>
          <a:srcRect b="37415" l="0" r="44582" t="28714"/>
          <a:stretch/>
        </p:blipFill>
        <p:spPr>
          <a:xfrm>
            <a:off x="5152825" y="539400"/>
            <a:ext cx="3485199" cy="1742101"/>
          </a:xfrm>
          <a:prstGeom prst="rect">
            <a:avLst/>
          </a:prstGeom>
          <a:noFill/>
          <a:ln cap="flat" cmpd="sng" w="9525">
            <a:solidFill>
              <a:schemeClr val="dk2"/>
            </a:solidFill>
            <a:prstDash val="solid"/>
            <a:round/>
            <a:headEnd len="sm" w="sm" type="none"/>
            <a:tailEnd len="sm" w="sm" type="none"/>
          </a:ln>
        </p:spPr>
      </p:pic>
      <p:pic>
        <p:nvPicPr>
          <p:cNvPr id="1965" name="Google Shape;1965;p42"/>
          <p:cNvPicPr preferRelativeResize="0"/>
          <p:nvPr/>
        </p:nvPicPr>
        <p:blipFill>
          <a:blip r:embed="rId4">
            <a:alphaModFix/>
          </a:blip>
          <a:stretch>
            <a:fillRect/>
          </a:stretch>
        </p:blipFill>
        <p:spPr>
          <a:xfrm>
            <a:off x="656113" y="2403175"/>
            <a:ext cx="3767625" cy="2557300"/>
          </a:xfrm>
          <a:prstGeom prst="rect">
            <a:avLst/>
          </a:prstGeom>
          <a:noFill/>
          <a:ln>
            <a:noFill/>
          </a:ln>
        </p:spPr>
      </p:pic>
      <p:pic>
        <p:nvPicPr>
          <p:cNvPr id="1966" name="Google Shape;1966;p42"/>
          <p:cNvPicPr preferRelativeResize="0"/>
          <p:nvPr/>
        </p:nvPicPr>
        <p:blipFill>
          <a:blip r:embed="rId5">
            <a:alphaModFix/>
          </a:blip>
          <a:stretch>
            <a:fillRect/>
          </a:stretch>
        </p:blipFill>
        <p:spPr>
          <a:xfrm>
            <a:off x="5098825" y="2403226"/>
            <a:ext cx="3593194" cy="2557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0" name="Shape 1970"/>
        <p:cNvGrpSpPr/>
        <p:nvPr/>
      </p:nvGrpSpPr>
      <p:grpSpPr>
        <a:xfrm>
          <a:off x="0" y="0"/>
          <a:ext cx="0" cy="0"/>
          <a:chOff x="0" y="0"/>
          <a:chExt cx="0" cy="0"/>
        </a:xfrm>
      </p:grpSpPr>
      <p:sp>
        <p:nvSpPr>
          <p:cNvPr id="1971" name="Google Shape;1971;p43"/>
          <p:cNvSpPr txBox="1"/>
          <p:nvPr>
            <p:ph type="title"/>
          </p:nvPr>
        </p:nvSpPr>
        <p:spPr>
          <a:xfrm>
            <a:off x="0" y="539400"/>
            <a:ext cx="5143500" cy="40647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sz="2400">
                <a:latin typeface="Caveat"/>
                <a:ea typeface="Caveat"/>
                <a:cs typeface="Caveat"/>
                <a:sym typeface="Caveat"/>
              </a:rPr>
              <a:t>A GLIMPSE OF </a:t>
            </a:r>
            <a:endParaRPr sz="2400"/>
          </a:p>
          <a:p>
            <a:pPr indent="0" lvl="0" marL="0" rtl="0" algn="l">
              <a:spcBef>
                <a:spcPts val="0"/>
              </a:spcBef>
              <a:spcAft>
                <a:spcPts val="0"/>
              </a:spcAft>
              <a:buNone/>
            </a:pPr>
            <a:r>
              <a:rPr lang="en">
                <a:solidFill>
                  <a:schemeClr val="accent1"/>
                </a:solidFill>
              </a:rPr>
              <a:t>OUR WEB APPLICATION</a:t>
            </a:r>
            <a:endParaRPr>
              <a:solidFill>
                <a:schemeClr val="accent1"/>
              </a:solidFill>
            </a:endParaRPr>
          </a:p>
          <a:p>
            <a:pPr indent="0" lvl="0" marL="0" rtl="0" algn="ctr">
              <a:spcBef>
                <a:spcPts val="0"/>
              </a:spcBef>
              <a:spcAft>
                <a:spcPts val="0"/>
              </a:spcAft>
              <a:buNone/>
            </a:pPr>
            <a:r>
              <a:rPr lang="en" sz="5200">
                <a:latin typeface="Caveat"/>
                <a:ea typeface="Caveat"/>
                <a:cs typeface="Caveat"/>
                <a:sym typeface="Caveat"/>
              </a:rPr>
              <a:t>PLANT AI-DISEASE DETECTOR</a:t>
            </a:r>
            <a:endParaRPr sz="5200">
              <a:latin typeface="Caveat"/>
              <a:ea typeface="Caveat"/>
              <a:cs typeface="Caveat"/>
              <a:sym typeface="Cave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44"/>
          <p:cNvSpPr txBox="1"/>
          <p:nvPr>
            <p:ph type="title"/>
          </p:nvPr>
        </p:nvSpPr>
        <p:spPr>
          <a:xfrm>
            <a:off x="1087750" y="1122300"/>
            <a:ext cx="373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MY</a:t>
            </a:r>
            <a:r>
              <a:rPr lang="en"/>
              <a:t> WEBSITE</a:t>
            </a:r>
            <a:endParaRPr/>
          </a:p>
        </p:txBody>
      </p:sp>
      <p:sp>
        <p:nvSpPr>
          <p:cNvPr id="1977" name="Google Shape;1977;p44"/>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978" name="Google Shape;1978;p44"/>
          <p:cNvGrpSpPr/>
          <p:nvPr/>
        </p:nvGrpSpPr>
        <p:grpSpPr>
          <a:xfrm>
            <a:off x="52" y="734738"/>
            <a:ext cx="9144087" cy="4408719"/>
            <a:chOff x="720010" y="1419647"/>
            <a:chExt cx="4021500" cy="3062887"/>
          </a:xfrm>
        </p:grpSpPr>
        <p:sp>
          <p:nvSpPr>
            <p:cNvPr id="1979" name="Google Shape;1979;p44"/>
            <p:cNvSpPr/>
            <p:nvPr/>
          </p:nvSpPr>
          <p:spPr>
            <a:xfrm>
              <a:off x="720010" y="1419647"/>
              <a:ext cx="4021500" cy="2544300"/>
            </a:xfrm>
            <a:prstGeom prst="roundRect">
              <a:avLst>
                <a:gd fmla="val 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858158" y="1548119"/>
              <a:ext cx="3748500" cy="22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42424"/>
            </a:solidFill>
            <a:ln cap="flat" cmpd="sng" w="9525">
              <a:solidFill>
                <a:schemeClr val="dk2"/>
              </a:solidFill>
              <a:prstDash val="solid"/>
              <a:round/>
              <a:headEnd len="med" w="med" type="none"/>
              <a:tailEnd len="med" w="med" type="none"/>
            </a:ln>
          </p:spPr>
        </p:sp>
        <p:cxnSp>
          <p:nvCxnSpPr>
            <p:cNvPr id="1982" name="Google Shape;1982;p44"/>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1983" name="Google Shape;1983;p44"/>
          <p:cNvPicPr preferRelativeResize="0"/>
          <p:nvPr/>
        </p:nvPicPr>
        <p:blipFill rotWithShape="1">
          <a:blip r:embed="rId3">
            <a:alphaModFix/>
          </a:blip>
          <a:srcRect b="0" l="3831" r="3831" t="0"/>
          <a:stretch/>
        </p:blipFill>
        <p:spPr>
          <a:xfrm>
            <a:off x="4957138" y="1249355"/>
            <a:ext cx="3545611" cy="2159905"/>
          </a:xfrm>
          <a:prstGeom prst="rect">
            <a:avLst/>
          </a:prstGeom>
          <a:noFill/>
          <a:ln cap="flat" cmpd="sng" w="9525">
            <a:solidFill>
              <a:schemeClr val="dk2"/>
            </a:solidFill>
            <a:prstDash val="solid"/>
            <a:round/>
            <a:headEnd len="sm" w="sm" type="none"/>
            <a:tailEnd len="sm" w="sm" type="none"/>
          </a:ln>
        </p:spPr>
      </p:pic>
      <p:sp>
        <p:nvSpPr>
          <p:cNvPr id="1984" name="Google Shape;1984;p44"/>
          <p:cNvSpPr txBox="1"/>
          <p:nvPr/>
        </p:nvSpPr>
        <p:spPr>
          <a:xfrm>
            <a:off x="-37250" y="0"/>
            <a:ext cx="9218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accent1"/>
                </a:solidFill>
                <a:latin typeface="Bebas Neue"/>
                <a:ea typeface="Bebas Neue"/>
                <a:cs typeface="Bebas Neue"/>
                <a:sym typeface="Bebas Neue"/>
              </a:rPr>
              <a:t>HOME PAGE</a:t>
            </a:r>
            <a:endParaRPr sz="3500">
              <a:solidFill>
                <a:schemeClr val="accent1"/>
              </a:solidFill>
              <a:latin typeface="Bebas Neue"/>
              <a:ea typeface="Bebas Neue"/>
              <a:cs typeface="Bebas Neue"/>
              <a:sym typeface="Bebas Neue"/>
            </a:endParaRPr>
          </a:p>
          <a:p>
            <a:pPr indent="0" lvl="0" marL="0" rtl="0" algn="l">
              <a:spcBef>
                <a:spcPts val="0"/>
              </a:spcBef>
              <a:spcAft>
                <a:spcPts val="0"/>
              </a:spcAft>
              <a:buNone/>
            </a:pPr>
            <a:r>
              <a:t/>
            </a:r>
            <a:endParaRPr>
              <a:latin typeface="Dosis"/>
              <a:ea typeface="Dosis"/>
              <a:cs typeface="Dosis"/>
              <a:sym typeface="Dosis"/>
            </a:endParaRPr>
          </a:p>
        </p:txBody>
      </p:sp>
      <p:pic>
        <p:nvPicPr>
          <p:cNvPr id="1985" name="Google Shape;1985;p44"/>
          <p:cNvPicPr preferRelativeResize="0"/>
          <p:nvPr/>
        </p:nvPicPr>
        <p:blipFill>
          <a:blip r:embed="rId4">
            <a:alphaModFix/>
          </a:blip>
          <a:stretch>
            <a:fillRect/>
          </a:stretch>
        </p:blipFill>
        <p:spPr>
          <a:xfrm>
            <a:off x="150025" y="825100"/>
            <a:ext cx="8872526" cy="3439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45"/>
          <p:cNvSpPr txBox="1"/>
          <p:nvPr>
            <p:ph type="title"/>
          </p:nvPr>
        </p:nvSpPr>
        <p:spPr>
          <a:xfrm>
            <a:off x="1087750" y="1122300"/>
            <a:ext cx="373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MY</a:t>
            </a:r>
            <a:r>
              <a:rPr lang="en"/>
              <a:t> WEBSITE</a:t>
            </a:r>
            <a:endParaRPr/>
          </a:p>
        </p:txBody>
      </p:sp>
      <p:sp>
        <p:nvSpPr>
          <p:cNvPr id="1991" name="Google Shape;1991;p45"/>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992" name="Google Shape;1992;p45"/>
          <p:cNvGrpSpPr/>
          <p:nvPr/>
        </p:nvGrpSpPr>
        <p:grpSpPr>
          <a:xfrm>
            <a:off x="52" y="734738"/>
            <a:ext cx="9144087" cy="4408719"/>
            <a:chOff x="720010" y="1419647"/>
            <a:chExt cx="4021500" cy="3062887"/>
          </a:xfrm>
        </p:grpSpPr>
        <p:sp>
          <p:nvSpPr>
            <p:cNvPr id="1993" name="Google Shape;1993;p45"/>
            <p:cNvSpPr/>
            <p:nvPr/>
          </p:nvSpPr>
          <p:spPr>
            <a:xfrm>
              <a:off x="720010" y="1419647"/>
              <a:ext cx="4021500" cy="2544300"/>
            </a:xfrm>
            <a:prstGeom prst="roundRect">
              <a:avLst>
                <a:gd fmla="val 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858158" y="1548119"/>
              <a:ext cx="3748500" cy="22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42424"/>
            </a:solidFill>
            <a:ln cap="flat" cmpd="sng" w="9525">
              <a:solidFill>
                <a:schemeClr val="dk2"/>
              </a:solidFill>
              <a:prstDash val="solid"/>
              <a:round/>
              <a:headEnd len="med" w="med" type="none"/>
              <a:tailEnd len="med" w="med" type="none"/>
            </a:ln>
          </p:spPr>
        </p:sp>
        <p:cxnSp>
          <p:nvCxnSpPr>
            <p:cNvPr id="1996" name="Google Shape;1996;p45"/>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1997" name="Google Shape;1997;p45"/>
          <p:cNvPicPr preferRelativeResize="0"/>
          <p:nvPr/>
        </p:nvPicPr>
        <p:blipFill rotWithShape="1">
          <a:blip r:embed="rId3">
            <a:alphaModFix/>
          </a:blip>
          <a:srcRect b="0" l="3831" r="3831" t="0"/>
          <a:stretch/>
        </p:blipFill>
        <p:spPr>
          <a:xfrm>
            <a:off x="4957138" y="1249355"/>
            <a:ext cx="3545611" cy="2159905"/>
          </a:xfrm>
          <a:prstGeom prst="rect">
            <a:avLst/>
          </a:prstGeom>
          <a:noFill/>
          <a:ln cap="flat" cmpd="sng" w="9525">
            <a:solidFill>
              <a:schemeClr val="dk2"/>
            </a:solidFill>
            <a:prstDash val="solid"/>
            <a:round/>
            <a:headEnd len="sm" w="sm" type="none"/>
            <a:tailEnd len="sm" w="sm" type="none"/>
          </a:ln>
        </p:spPr>
      </p:pic>
      <p:sp>
        <p:nvSpPr>
          <p:cNvPr id="1998" name="Google Shape;1998;p45"/>
          <p:cNvSpPr txBox="1"/>
          <p:nvPr/>
        </p:nvSpPr>
        <p:spPr>
          <a:xfrm>
            <a:off x="-37250" y="0"/>
            <a:ext cx="9218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accent1"/>
                </a:solidFill>
                <a:latin typeface="Bebas Neue"/>
                <a:ea typeface="Bebas Neue"/>
                <a:cs typeface="Bebas Neue"/>
                <a:sym typeface="Bebas Neue"/>
              </a:rPr>
              <a:t>uploading </a:t>
            </a:r>
            <a:r>
              <a:rPr lang="en" sz="3500">
                <a:solidFill>
                  <a:srgbClr val="191919"/>
                </a:solidFill>
                <a:latin typeface="Bebas Neue"/>
                <a:ea typeface="Bebas Neue"/>
                <a:cs typeface="Bebas Neue"/>
                <a:sym typeface="Bebas Neue"/>
              </a:rPr>
              <a:t>image</a:t>
            </a:r>
            <a:endParaRPr sz="3500">
              <a:solidFill>
                <a:srgbClr val="191919"/>
              </a:solidFill>
              <a:latin typeface="Bebas Neue"/>
              <a:ea typeface="Bebas Neue"/>
              <a:cs typeface="Bebas Neue"/>
              <a:sym typeface="Bebas Neue"/>
            </a:endParaRPr>
          </a:p>
          <a:p>
            <a:pPr indent="0" lvl="0" marL="0" rtl="0" algn="l">
              <a:spcBef>
                <a:spcPts val="0"/>
              </a:spcBef>
              <a:spcAft>
                <a:spcPts val="0"/>
              </a:spcAft>
              <a:buNone/>
            </a:pPr>
            <a:r>
              <a:t/>
            </a:r>
            <a:endParaRPr>
              <a:latin typeface="Dosis"/>
              <a:ea typeface="Dosis"/>
              <a:cs typeface="Dosis"/>
              <a:sym typeface="Dosis"/>
            </a:endParaRPr>
          </a:p>
        </p:txBody>
      </p:sp>
      <p:pic>
        <p:nvPicPr>
          <p:cNvPr id="1999" name="Google Shape;1999;p45"/>
          <p:cNvPicPr preferRelativeResize="0"/>
          <p:nvPr/>
        </p:nvPicPr>
        <p:blipFill>
          <a:blip r:embed="rId4">
            <a:alphaModFix/>
          </a:blip>
          <a:stretch>
            <a:fillRect/>
          </a:stretch>
        </p:blipFill>
        <p:spPr>
          <a:xfrm>
            <a:off x="171450" y="835825"/>
            <a:ext cx="8840401" cy="340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46"/>
          <p:cNvSpPr txBox="1"/>
          <p:nvPr>
            <p:ph type="title"/>
          </p:nvPr>
        </p:nvSpPr>
        <p:spPr>
          <a:xfrm>
            <a:off x="1087750" y="1122300"/>
            <a:ext cx="373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MY</a:t>
            </a:r>
            <a:r>
              <a:rPr lang="en"/>
              <a:t> WEBSITE</a:t>
            </a:r>
            <a:endParaRPr/>
          </a:p>
        </p:txBody>
      </p:sp>
      <p:sp>
        <p:nvSpPr>
          <p:cNvPr id="2005" name="Google Shape;2005;p46"/>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006" name="Google Shape;2006;p46"/>
          <p:cNvGrpSpPr/>
          <p:nvPr/>
        </p:nvGrpSpPr>
        <p:grpSpPr>
          <a:xfrm>
            <a:off x="52" y="734738"/>
            <a:ext cx="9144087" cy="4408719"/>
            <a:chOff x="720010" y="1419647"/>
            <a:chExt cx="4021500" cy="3062887"/>
          </a:xfrm>
        </p:grpSpPr>
        <p:sp>
          <p:nvSpPr>
            <p:cNvPr id="2007" name="Google Shape;2007;p46"/>
            <p:cNvSpPr/>
            <p:nvPr/>
          </p:nvSpPr>
          <p:spPr>
            <a:xfrm>
              <a:off x="720010" y="1419647"/>
              <a:ext cx="4021500" cy="2544300"/>
            </a:xfrm>
            <a:prstGeom prst="roundRect">
              <a:avLst>
                <a:gd fmla="val 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a:off x="858158" y="1548119"/>
              <a:ext cx="3748500" cy="22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6"/>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42424"/>
            </a:solidFill>
            <a:ln cap="flat" cmpd="sng" w="9525">
              <a:solidFill>
                <a:schemeClr val="dk2"/>
              </a:solidFill>
              <a:prstDash val="solid"/>
              <a:round/>
              <a:headEnd len="med" w="med" type="none"/>
              <a:tailEnd len="med" w="med" type="none"/>
            </a:ln>
          </p:spPr>
        </p:sp>
        <p:cxnSp>
          <p:nvCxnSpPr>
            <p:cNvPr id="2010" name="Google Shape;2010;p46"/>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2011" name="Google Shape;2011;p46"/>
          <p:cNvPicPr preferRelativeResize="0"/>
          <p:nvPr/>
        </p:nvPicPr>
        <p:blipFill rotWithShape="1">
          <a:blip r:embed="rId3">
            <a:alphaModFix/>
          </a:blip>
          <a:srcRect b="0" l="3831" r="3831" t="0"/>
          <a:stretch/>
        </p:blipFill>
        <p:spPr>
          <a:xfrm>
            <a:off x="4957138" y="1249355"/>
            <a:ext cx="3545611" cy="2159905"/>
          </a:xfrm>
          <a:prstGeom prst="rect">
            <a:avLst/>
          </a:prstGeom>
          <a:noFill/>
          <a:ln cap="flat" cmpd="sng" w="9525">
            <a:solidFill>
              <a:schemeClr val="dk2"/>
            </a:solidFill>
            <a:prstDash val="solid"/>
            <a:round/>
            <a:headEnd len="sm" w="sm" type="none"/>
            <a:tailEnd len="sm" w="sm" type="none"/>
          </a:ln>
        </p:spPr>
      </p:pic>
      <p:sp>
        <p:nvSpPr>
          <p:cNvPr id="2012" name="Google Shape;2012;p46"/>
          <p:cNvSpPr txBox="1"/>
          <p:nvPr/>
        </p:nvSpPr>
        <p:spPr>
          <a:xfrm>
            <a:off x="-37250" y="0"/>
            <a:ext cx="9218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accent1"/>
                </a:solidFill>
                <a:latin typeface="Bebas Neue"/>
                <a:ea typeface="Bebas Neue"/>
                <a:cs typeface="Bebas Neue"/>
                <a:sym typeface="Bebas Neue"/>
              </a:rPr>
              <a:t>CROP</a:t>
            </a:r>
            <a:r>
              <a:rPr lang="en" sz="3500">
                <a:solidFill>
                  <a:schemeClr val="accent1"/>
                </a:solidFill>
                <a:latin typeface="Bebas Neue"/>
                <a:ea typeface="Bebas Neue"/>
                <a:cs typeface="Bebas Neue"/>
                <a:sym typeface="Bebas Neue"/>
              </a:rPr>
              <a:t> </a:t>
            </a:r>
            <a:r>
              <a:rPr lang="en" sz="3500">
                <a:solidFill>
                  <a:schemeClr val="dk1"/>
                </a:solidFill>
                <a:latin typeface="Bebas Neue"/>
                <a:ea typeface="Bebas Neue"/>
                <a:cs typeface="Bebas Neue"/>
                <a:sym typeface="Bebas Neue"/>
              </a:rPr>
              <a:t>PREDICTION</a:t>
            </a:r>
            <a:r>
              <a:rPr lang="en" sz="3500">
                <a:solidFill>
                  <a:schemeClr val="accent1"/>
                </a:solidFill>
                <a:latin typeface="Bebas Neue"/>
                <a:ea typeface="Bebas Neue"/>
                <a:cs typeface="Bebas Neue"/>
                <a:sym typeface="Bebas Neue"/>
              </a:rPr>
              <a:t> PAGE</a:t>
            </a:r>
            <a:endParaRPr sz="3500">
              <a:solidFill>
                <a:schemeClr val="accent1"/>
              </a:solidFill>
              <a:latin typeface="Bebas Neue"/>
              <a:ea typeface="Bebas Neue"/>
              <a:cs typeface="Bebas Neue"/>
              <a:sym typeface="Bebas Neue"/>
            </a:endParaRPr>
          </a:p>
          <a:p>
            <a:pPr indent="0" lvl="0" marL="0" rtl="0" algn="l">
              <a:spcBef>
                <a:spcPts val="0"/>
              </a:spcBef>
              <a:spcAft>
                <a:spcPts val="0"/>
              </a:spcAft>
              <a:buNone/>
            </a:pPr>
            <a:r>
              <a:t/>
            </a:r>
            <a:endParaRPr>
              <a:latin typeface="Dosis"/>
              <a:ea typeface="Dosis"/>
              <a:cs typeface="Dosis"/>
              <a:sym typeface="Dosis"/>
            </a:endParaRPr>
          </a:p>
        </p:txBody>
      </p:sp>
      <p:pic>
        <p:nvPicPr>
          <p:cNvPr id="2013" name="Google Shape;2013;p46"/>
          <p:cNvPicPr preferRelativeResize="0"/>
          <p:nvPr/>
        </p:nvPicPr>
        <p:blipFill>
          <a:blip r:embed="rId4">
            <a:alphaModFix/>
          </a:blip>
          <a:stretch>
            <a:fillRect/>
          </a:stretch>
        </p:blipFill>
        <p:spPr>
          <a:xfrm>
            <a:off x="171450" y="939000"/>
            <a:ext cx="8808251" cy="325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47"/>
          <p:cNvSpPr txBox="1"/>
          <p:nvPr>
            <p:ph type="title"/>
          </p:nvPr>
        </p:nvSpPr>
        <p:spPr>
          <a:xfrm>
            <a:off x="1087750" y="1122300"/>
            <a:ext cx="373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MY</a:t>
            </a:r>
            <a:r>
              <a:rPr lang="en"/>
              <a:t> WEBSITE</a:t>
            </a:r>
            <a:endParaRPr/>
          </a:p>
        </p:txBody>
      </p:sp>
      <p:sp>
        <p:nvSpPr>
          <p:cNvPr id="2019" name="Google Shape;2019;p47"/>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020" name="Google Shape;2020;p47"/>
          <p:cNvGrpSpPr/>
          <p:nvPr/>
        </p:nvGrpSpPr>
        <p:grpSpPr>
          <a:xfrm>
            <a:off x="52" y="710538"/>
            <a:ext cx="9144087" cy="4408719"/>
            <a:chOff x="720010" y="1419647"/>
            <a:chExt cx="4021500" cy="3062887"/>
          </a:xfrm>
        </p:grpSpPr>
        <p:sp>
          <p:nvSpPr>
            <p:cNvPr id="2021" name="Google Shape;2021;p47"/>
            <p:cNvSpPr/>
            <p:nvPr/>
          </p:nvSpPr>
          <p:spPr>
            <a:xfrm>
              <a:off x="720010" y="1419647"/>
              <a:ext cx="4021500" cy="2544300"/>
            </a:xfrm>
            <a:prstGeom prst="roundRect">
              <a:avLst>
                <a:gd fmla="val 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858158" y="1548119"/>
              <a:ext cx="3748500" cy="22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42424"/>
            </a:solidFill>
            <a:ln cap="flat" cmpd="sng" w="9525">
              <a:solidFill>
                <a:schemeClr val="dk2"/>
              </a:solidFill>
              <a:prstDash val="solid"/>
              <a:round/>
              <a:headEnd len="med" w="med" type="none"/>
              <a:tailEnd len="med" w="med" type="none"/>
            </a:ln>
          </p:spPr>
        </p:sp>
        <p:cxnSp>
          <p:nvCxnSpPr>
            <p:cNvPr id="2024" name="Google Shape;2024;p47"/>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2025" name="Google Shape;2025;p47"/>
          <p:cNvPicPr preferRelativeResize="0"/>
          <p:nvPr/>
        </p:nvPicPr>
        <p:blipFill rotWithShape="1">
          <a:blip r:embed="rId3">
            <a:alphaModFix/>
          </a:blip>
          <a:srcRect b="0" l="3831" r="3831" t="0"/>
          <a:stretch/>
        </p:blipFill>
        <p:spPr>
          <a:xfrm>
            <a:off x="4957138" y="1249355"/>
            <a:ext cx="3545611" cy="2159905"/>
          </a:xfrm>
          <a:prstGeom prst="rect">
            <a:avLst/>
          </a:prstGeom>
          <a:noFill/>
          <a:ln cap="flat" cmpd="sng" w="9525">
            <a:solidFill>
              <a:schemeClr val="dk2"/>
            </a:solidFill>
            <a:prstDash val="solid"/>
            <a:round/>
            <a:headEnd len="sm" w="sm" type="none"/>
            <a:tailEnd len="sm" w="sm" type="none"/>
          </a:ln>
        </p:spPr>
      </p:pic>
      <p:sp>
        <p:nvSpPr>
          <p:cNvPr id="2026" name="Google Shape;2026;p47"/>
          <p:cNvSpPr txBox="1"/>
          <p:nvPr/>
        </p:nvSpPr>
        <p:spPr>
          <a:xfrm>
            <a:off x="-37250" y="0"/>
            <a:ext cx="9218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accent1"/>
                </a:solidFill>
                <a:latin typeface="Bebas Neue"/>
                <a:ea typeface="Bebas Neue"/>
                <a:cs typeface="Bebas Neue"/>
                <a:sym typeface="Bebas Neue"/>
              </a:rPr>
              <a:t>FERTILISER</a:t>
            </a:r>
            <a:r>
              <a:rPr lang="en" sz="3500">
                <a:solidFill>
                  <a:schemeClr val="accent1"/>
                </a:solidFill>
                <a:latin typeface="Bebas Neue"/>
                <a:ea typeface="Bebas Neue"/>
                <a:cs typeface="Bebas Neue"/>
                <a:sym typeface="Bebas Neue"/>
              </a:rPr>
              <a:t> </a:t>
            </a:r>
            <a:r>
              <a:rPr lang="en" sz="3500">
                <a:solidFill>
                  <a:schemeClr val="dk1"/>
                </a:solidFill>
                <a:latin typeface="Bebas Neue"/>
                <a:ea typeface="Bebas Neue"/>
                <a:cs typeface="Bebas Neue"/>
                <a:sym typeface="Bebas Neue"/>
              </a:rPr>
              <a:t>recomendation</a:t>
            </a:r>
            <a:r>
              <a:rPr lang="en" sz="3500">
                <a:solidFill>
                  <a:schemeClr val="accent1"/>
                </a:solidFill>
                <a:latin typeface="Bebas Neue"/>
                <a:ea typeface="Bebas Neue"/>
                <a:cs typeface="Bebas Neue"/>
                <a:sym typeface="Bebas Neue"/>
              </a:rPr>
              <a:t> PAGE</a:t>
            </a:r>
            <a:endParaRPr sz="3500">
              <a:solidFill>
                <a:schemeClr val="accent1"/>
              </a:solidFill>
              <a:latin typeface="Bebas Neue"/>
              <a:ea typeface="Bebas Neue"/>
              <a:cs typeface="Bebas Neue"/>
              <a:sym typeface="Bebas Neue"/>
            </a:endParaRPr>
          </a:p>
          <a:p>
            <a:pPr indent="0" lvl="0" marL="0" rtl="0" algn="l">
              <a:spcBef>
                <a:spcPts val="0"/>
              </a:spcBef>
              <a:spcAft>
                <a:spcPts val="0"/>
              </a:spcAft>
              <a:buNone/>
            </a:pPr>
            <a:r>
              <a:t/>
            </a:r>
            <a:endParaRPr>
              <a:latin typeface="Dosis"/>
              <a:ea typeface="Dosis"/>
              <a:cs typeface="Dosis"/>
              <a:sym typeface="Dosis"/>
            </a:endParaRPr>
          </a:p>
        </p:txBody>
      </p:sp>
      <p:pic>
        <p:nvPicPr>
          <p:cNvPr id="2027" name="Google Shape;2027;p47"/>
          <p:cNvPicPr preferRelativeResize="0"/>
          <p:nvPr/>
        </p:nvPicPr>
        <p:blipFill>
          <a:blip r:embed="rId4">
            <a:alphaModFix/>
          </a:blip>
          <a:stretch>
            <a:fillRect/>
          </a:stretch>
        </p:blipFill>
        <p:spPr>
          <a:xfrm>
            <a:off x="337775" y="939000"/>
            <a:ext cx="8552026" cy="3206501"/>
          </a:xfrm>
          <a:prstGeom prst="rect">
            <a:avLst/>
          </a:prstGeom>
          <a:noFill/>
          <a:ln>
            <a:noFill/>
          </a:ln>
        </p:spPr>
      </p:pic>
      <p:pic>
        <p:nvPicPr>
          <p:cNvPr id="2028" name="Google Shape;2028;p47"/>
          <p:cNvPicPr preferRelativeResize="0"/>
          <p:nvPr/>
        </p:nvPicPr>
        <p:blipFill rotWithShape="1">
          <a:blip r:embed="rId5">
            <a:alphaModFix/>
          </a:blip>
          <a:srcRect b="0" l="7766" r="0" t="0"/>
          <a:stretch/>
        </p:blipFill>
        <p:spPr>
          <a:xfrm>
            <a:off x="171450" y="846525"/>
            <a:ext cx="8824098" cy="3418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48"/>
          <p:cNvSpPr txBox="1"/>
          <p:nvPr>
            <p:ph type="title"/>
          </p:nvPr>
        </p:nvSpPr>
        <p:spPr>
          <a:xfrm>
            <a:off x="1087750" y="1122300"/>
            <a:ext cx="373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MY</a:t>
            </a:r>
            <a:r>
              <a:rPr lang="en"/>
              <a:t> WEBSITE</a:t>
            </a:r>
            <a:endParaRPr/>
          </a:p>
        </p:txBody>
      </p:sp>
      <p:sp>
        <p:nvSpPr>
          <p:cNvPr id="2034" name="Google Shape;2034;p48"/>
          <p:cNvSpPr txBox="1"/>
          <p:nvPr>
            <p:ph idx="1" type="subTitle"/>
          </p:nvPr>
        </p:nvSpPr>
        <p:spPr>
          <a:xfrm>
            <a:off x="1087750" y="2262850"/>
            <a:ext cx="29838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035" name="Google Shape;2035;p48"/>
          <p:cNvGrpSpPr/>
          <p:nvPr/>
        </p:nvGrpSpPr>
        <p:grpSpPr>
          <a:xfrm>
            <a:off x="52" y="710538"/>
            <a:ext cx="9144087" cy="4408719"/>
            <a:chOff x="720010" y="1419647"/>
            <a:chExt cx="4021500" cy="3062887"/>
          </a:xfrm>
        </p:grpSpPr>
        <p:sp>
          <p:nvSpPr>
            <p:cNvPr id="2036" name="Google Shape;2036;p48"/>
            <p:cNvSpPr/>
            <p:nvPr/>
          </p:nvSpPr>
          <p:spPr>
            <a:xfrm>
              <a:off x="720010" y="1419647"/>
              <a:ext cx="4021500" cy="2544300"/>
            </a:xfrm>
            <a:prstGeom prst="roundRect">
              <a:avLst>
                <a:gd fmla="val 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a:off x="858158" y="1548119"/>
              <a:ext cx="3748500" cy="22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42424"/>
            </a:solidFill>
            <a:ln cap="flat" cmpd="sng" w="9525">
              <a:solidFill>
                <a:schemeClr val="dk2"/>
              </a:solidFill>
              <a:prstDash val="solid"/>
              <a:round/>
              <a:headEnd len="med" w="med" type="none"/>
              <a:tailEnd len="med" w="med" type="none"/>
            </a:ln>
          </p:spPr>
        </p:sp>
        <p:cxnSp>
          <p:nvCxnSpPr>
            <p:cNvPr id="2039" name="Google Shape;2039;p48"/>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2040" name="Google Shape;2040;p48"/>
          <p:cNvPicPr preferRelativeResize="0"/>
          <p:nvPr/>
        </p:nvPicPr>
        <p:blipFill rotWithShape="1">
          <a:blip r:embed="rId3">
            <a:alphaModFix/>
          </a:blip>
          <a:srcRect b="0" l="3831" r="3831" t="0"/>
          <a:stretch/>
        </p:blipFill>
        <p:spPr>
          <a:xfrm>
            <a:off x="4957138" y="1249355"/>
            <a:ext cx="3545611" cy="2159905"/>
          </a:xfrm>
          <a:prstGeom prst="rect">
            <a:avLst/>
          </a:prstGeom>
          <a:noFill/>
          <a:ln cap="flat" cmpd="sng" w="9525">
            <a:solidFill>
              <a:schemeClr val="dk2"/>
            </a:solidFill>
            <a:prstDash val="solid"/>
            <a:round/>
            <a:headEnd len="sm" w="sm" type="none"/>
            <a:tailEnd len="sm" w="sm" type="none"/>
          </a:ln>
        </p:spPr>
      </p:pic>
      <p:sp>
        <p:nvSpPr>
          <p:cNvPr id="2041" name="Google Shape;2041;p48"/>
          <p:cNvSpPr txBox="1"/>
          <p:nvPr/>
        </p:nvSpPr>
        <p:spPr>
          <a:xfrm>
            <a:off x="-37250" y="0"/>
            <a:ext cx="9218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accent1"/>
                </a:solidFill>
                <a:latin typeface="Bebas Neue"/>
                <a:ea typeface="Bebas Neue"/>
                <a:cs typeface="Bebas Neue"/>
                <a:sym typeface="Bebas Neue"/>
              </a:rPr>
              <a:t>DISEASE</a:t>
            </a:r>
            <a:r>
              <a:rPr lang="en" sz="3500">
                <a:solidFill>
                  <a:schemeClr val="accent1"/>
                </a:solidFill>
                <a:latin typeface="Bebas Neue"/>
                <a:ea typeface="Bebas Neue"/>
                <a:cs typeface="Bebas Neue"/>
                <a:sym typeface="Bebas Neue"/>
              </a:rPr>
              <a:t> </a:t>
            </a:r>
            <a:r>
              <a:rPr lang="en" sz="3500">
                <a:solidFill>
                  <a:schemeClr val="dk1"/>
                </a:solidFill>
                <a:latin typeface="Bebas Neue"/>
                <a:ea typeface="Bebas Neue"/>
                <a:cs typeface="Bebas Neue"/>
                <a:sym typeface="Bebas Neue"/>
              </a:rPr>
              <a:t>DETECTION</a:t>
            </a:r>
            <a:r>
              <a:rPr lang="en" sz="3500">
                <a:solidFill>
                  <a:schemeClr val="accent1"/>
                </a:solidFill>
                <a:latin typeface="Bebas Neue"/>
                <a:ea typeface="Bebas Neue"/>
                <a:cs typeface="Bebas Neue"/>
                <a:sym typeface="Bebas Neue"/>
              </a:rPr>
              <a:t> PAGE</a:t>
            </a:r>
            <a:endParaRPr sz="3500">
              <a:solidFill>
                <a:schemeClr val="accent1"/>
              </a:solidFill>
              <a:latin typeface="Bebas Neue"/>
              <a:ea typeface="Bebas Neue"/>
              <a:cs typeface="Bebas Neue"/>
              <a:sym typeface="Bebas Neue"/>
            </a:endParaRPr>
          </a:p>
          <a:p>
            <a:pPr indent="0" lvl="0" marL="0" rtl="0" algn="l">
              <a:spcBef>
                <a:spcPts val="0"/>
              </a:spcBef>
              <a:spcAft>
                <a:spcPts val="0"/>
              </a:spcAft>
              <a:buNone/>
            </a:pPr>
            <a:r>
              <a:t/>
            </a:r>
            <a:endParaRPr>
              <a:latin typeface="Dosis"/>
              <a:ea typeface="Dosis"/>
              <a:cs typeface="Dosis"/>
              <a:sym typeface="Dosis"/>
            </a:endParaRPr>
          </a:p>
        </p:txBody>
      </p:sp>
      <p:pic>
        <p:nvPicPr>
          <p:cNvPr id="2042" name="Google Shape;2042;p48"/>
          <p:cNvPicPr preferRelativeResize="0"/>
          <p:nvPr/>
        </p:nvPicPr>
        <p:blipFill>
          <a:blip r:embed="rId4">
            <a:alphaModFix/>
          </a:blip>
          <a:stretch>
            <a:fillRect/>
          </a:stretch>
        </p:blipFill>
        <p:spPr>
          <a:xfrm>
            <a:off x="337775" y="939000"/>
            <a:ext cx="8552026" cy="3206501"/>
          </a:xfrm>
          <a:prstGeom prst="rect">
            <a:avLst/>
          </a:prstGeom>
          <a:noFill/>
          <a:ln>
            <a:noFill/>
          </a:ln>
        </p:spPr>
      </p:pic>
      <p:pic>
        <p:nvPicPr>
          <p:cNvPr id="2043" name="Google Shape;2043;p48"/>
          <p:cNvPicPr preferRelativeResize="0"/>
          <p:nvPr/>
        </p:nvPicPr>
        <p:blipFill>
          <a:blip r:embed="rId5">
            <a:alphaModFix/>
          </a:blip>
          <a:stretch>
            <a:fillRect/>
          </a:stretch>
        </p:blipFill>
        <p:spPr>
          <a:xfrm>
            <a:off x="246450" y="835825"/>
            <a:ext cx="8643349" cy="335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31"/>
          <p:cNvSpPr txBox="1"/>
          <p:nvPr>
            <p:ph idx="2" type="title"/>
          </p:nvPr>
        </p:nvSpPr>
        <p:spPr>
          <a:xfrm>
            <a:off x="1490800" y="1734813"/>
            <a:ext cx="5436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16" name="Google Shape;1616;p31"/>
          <p:cNvSpPr txBox="1"/>
          <p:nvPr>
            <p:ph idx="4" type="title"/>
          </p:nvPr>
        </p:nvSpPr>
        <p:spPr>
          <a:xfrm>
            <a:off x="3947923" y="1734813"/>
            <a:ext cx="5436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17" name="Google Shape;1617;p31"/>
          <p:cNvSpPr txBox="1"/>
          <p:nvPr>
            <p:ph idx="7" type="title"/>
          </p:nvPr>
        </p:nvSpPr>
        <p:spPr>
          <a:xfrm>
            <a:off x="1490800" y="3485000"/>
            <a:ext cx="5436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18" name="Google Shape;1618;p31"/>
          <p:cNvSpPr txBox="1"/>
          <p:nvPr>
            <p:ph idx="13" type="title"/>
          </p:nvPr>
        </p:nvSpPr>
        <p:spPr>
          <a:xfrm>
            <a:off x="3947923" y="3485000"/>
            <a:ext cx="5436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19" name="Google Shape;1619;p31"/>
          <p:cNvSpPr txBox="1"/>
          <p:nvPr>
            <p:ph type="title"/>
          </p:nvPr>
        </p:nvSpPr>
        <p:spPr>
          <a:xfrm>
            <a:off x="750100" y="2376700"/>
            <a:ext cx="20250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620" name="Google Shape;1620;p31"/>
          <p:cNvSpPr txBox="1"/>
          <p:nvPr>
            <p:ph idx="6" type="title"/>
          </p:nvPr>
        </p:nvSpPr>
        <p:spPr>
          <a:xfrm>
            <a:off x="581700" y="4107325"/>
            <a:ext cx="23880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WEB APPLICATION</a:t>
            </a:r>
            <a:endParaRPr/>
          </a:p>
        </p:txBody>
      </p:sp>
      <p:sp>
        <p:nvSpPr>
          <p:cNvPr id="1621" name="Google Shape;1621;p31"/>
          <p:cNvSpPr txBox="1"/>
          <p:nvPr>
            <p:ph idx="9" type="title"/>
          </p:nvPr>
        </p:nvSpPr>
        <p:spPr>
          <a:xfrm>
            <a:off x="3207229" y="4107323"/>
            <a:ext cx="20250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1622" name="Google Shape;1622;p31"/>
          <p:cNvSpPr txBox="1"/>
          <p:nvPr>
            <p:ph idx="3" type="title"/>
          </p:nvPr>
        </p:nvSpPr>
        <p:spPr>
          <a:xfrm>
            <a:off x="3207229" y="2376700"/>
            <a:ext cx="20250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OUR MODEL</a:t>
            </a:r>
            <a:endParaRPr/>
          </a:p>
        </p:txBody>
      </p:sp>
      <p:sp>
        <p:nvSpPr>
          <p:cNvPr id="1623" name="Google Shape;1623;p31"/>
          <p:cNvSpPr txBox="1"/>
          <p:nvPr>
            <p:ph idx="15" type="title"/>
          </p:nvPr>
        </p:nvSpPr>
        <p:spPr>
          <a:xfrm>
            <a:off x="507850" y="539400"/>
            <a:ext cx="50241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TABLE</a:t>
            </a:r>
            <a:r>
              <a:rPr lang="en"/>
              <a:t> OF </a:t>
            </a:r>
            <a:r>
              <a:rPr lang="en"/>
              <a:t>CONTENTS</a:t>
            </a:r>
            <a:endParaRPr/>
          </a:p>
        </p:txBody>
      </p:sp>
      <p:pic>
        <p:nvPicPr>
          <p:cNvPr id="1624" name="Google Shape;1624;p31"/>
          <p:cNvPicPr preferRelativeResize="0"/>
          <p:nvPr/>
        </p:nvPicPr>
        <p:blipFill rotWithShape="1">
          <a:blip r:embed="rId3">
            <a:alphaModFix/>
          </a:blip>
          <a:srcRect b="13437" l="5165" r="63224" t="3719"/>
          <a:stretch/>
        </p:blipFill>
        <p:spPr>
          <a:xfrm>
            <a:off x="6314925" y="539850"/>
            <a:ext cx="2323000" cy="4063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49"/>
          <p:cNvSpPr txBox="1"/>
          <p:nvPr>
            <p:ph type="title"/>
          </p:nvPr>
        </p:nvSpPr>
        <p:spPr>
          <a:xfrm>
            <a:off x="-79650" y="64575"/>
            <a:ext cx="93033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STEPS TO</a:t>
            </a:r>
            <a:r>
              <a:rPr lang="en">
                <a:solidFill>
                  <a:schemeClr val="accent1"/>
                </a:solidFill>
              </a:rPr>
              <a:t> </a:t>
            </a:r>
            <a:r>
              <a:rPr lang="en"/>
              <a:t>USE THE </a:t>
            </a:r>
            <a:r>
              <a:rPr lang="en">
                <a:solidFill>
                  <a:schemeClr val="accent1"/>
                </a:solidFill>
              </a:rPr>
              <a:t>THE WEB APP</a:t>
            </a:r>
            <a:endParaRPr>
              <a:solidFill>
                <a:schemeClr val="accent1"/>
              </a:solidFill>
            </a:endParaRPr>
          </a:p>
        </p:txBody>
      </p:sp>
      <p:sp>
        <p:nvSpPr>
          <p:cNvPr id="2049" name="Google Shape;2049;p49"/>
          <p:cNvSpPr txBox="1"/>
          <p:nvPr/>
        </p:nvSpPr>
        <p:spPr>
          <a:xfrm>
            <a:off x="6829500" y="2051616"/>
            <a:ext cx="1707300" cy="12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THE RESULT IS DISPLAYED</a:t>
            </a:r>
            <a:endParaRPr sz="2500">
              <a:solidFill>
                <a:srgbClr val="191919"/>
              </a:solidFill>
              <a:latin typeface="Bebas Neue"/>
              <a:ea typeface="Bebas Neue"/>
              <a:cs typeface="Bebas Neue"/>
              <a:sym typeface="Bebas Neue"/>
            </a:endParaRPr>
          </a:p>
        </p:txBody>
      </p:sp>
      <p:sp>
        <p:nvSpPr>
          <p:cNvPr id="2050" name="Google Shape;2050;p49"/>
          <p:cNvSpPr txBox="1"/>
          <p:nvPr/>
        </p:nvSpPr>
        <p:spPr>
          <a:xfrm>
            <a:off x="4830600" y="2051625"/>
            <a:ext cx="17073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APP REDIRECTS TO RESULT PAGE</a:t>
            </a:r>
            <a:endParaRPr sz="2500">
              <a:solidFill>
                <a:srgbClr val="191919"/>
              </a:solidFill>
              <a:latin typeface="Bebas Neue"/>
              <a:ea typeface="Bebas Neue"/>
              <a:cs typeface="Bebas Neue"/>
              <a:sym typeface="Bebas Neue"/>
            </a:endParaRPr>
          </a:p>
        </p:txBody>
      </p:sp>
      <p:sp>
        <p:nvSpPr>
          <p:cNvPr id="2051" name="Google Shape;2051;p49"/>
          <p:cNvSpPr txBox="1"/>
          <p:nvPr/>
        </p:nvSpPr>
        <p:spPr>
          <a:xfrm>
            <a:off x="388375" y="2051600"/>
            <a:ext cx="26178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191919"/>
                </a:solidFill>
                <a:latin typeface="Bebas Neue"/>
                <a:ea typeface="Bebas Neue"/>
                <a:cs typeface="Bebas Neue"/>
                <a:sym typeface="Bebas Neue"/>
              </a:rPr>
              <a:t>CLICK ON THE CENTRAL IMAGE IN THE BOX &amp; UPLOAD THE image </a:t>
            </a:r>
            <a:endParaRPr sz="2500">
              <a:solidFill>
                <a:srgbClr val="191919"/>
              </a:solidFill>
              <a:latin typeface="Bebas Neue"/>
              <a:ea typeface="Bebas Neue"/>
              <a:cs typeface="Bebas Neue"/>
              <a:sym typeface="Bebas Neue"/>
            </a:endParaRPr>
          </a:p>
        </p:txBody>
      </p:sp>
      <p:sp>
        <p:nvSpPr>
          <p:cNvPr id="2052" name="Google Shape;2052;p49"/>
          <p:cNvSpPr txBox="1"/>
          <p:nvPr/>
        </p:nvSpPr>
        <p:spPr>
          <a:xfrm>
            <a:off x="2831725" y="2051627"/>
            <a:ext cx="17073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Click on the “ANAlyze” button</a:t>
            </a:r>
            <a:endParaRPr sz="2500">
              <a:solidFill>
                <a:srgbClr val="191919"/>
              </a:solidFill>
              <a:latin typeface="Bebas Neue"/>
              <a:ea typeface="Bebas Neue"/>
              <a:cs typeface="Bebas Neue"/>
              <a:sym typeface="Bebas Neue"/>
            </a:endParaRPr>
          </a:p>
        </p:txBody>
      </p:sp>
      <p:sp>
        <p:nvSpPr>
          <p:cNvPr id="2053" name="Google Shape;2053;p49"/>
          <p:cNvSpPr/>
          <p:nvPr/>
        </p:nvSpPr>
        <p:spPr>
          <a:xfrm>
            <a:off x="139592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1</a:t>
            </a:r>
            <a:endParaRPr>
              <a:solidFill>
                <a:schemeClr val="accent1"/>
              </a:solidFill>
            </a:endParaRPr>
          </a:p>
        </p:txBody>
      </p:sp>
      <p:sp>
        <p:nvSpPr>
          <p:cNvPr id="2054" name="Google Shape;2054;p49"/>
          <p:cNvSpPr/>
          <p:nvPr/>
        </p:nvSpPr>
        <p:spPr>
          <a:xfrm>
            <a:off x="33949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2</a:t>
            </a:r>
            <a:endParaRPr>
              <a:solidFill>
                <a:schemeClr val="accent1"/>
              </a:solidFill>
            </a:endParaRPr>
          </a:p>
        </p:txBody>
      </p:sp>
      <p:sp>
        <p:nvSpPr>
          <p:cNvPr id="2055" name="Google Shape;2055;p49"/>
          <p:cNvSpPr/>
          <p:nvPr/>
        </p:nvSpPr>
        <p:spPr>
          <a:xfrm>
            <a:off x="5394027"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3</a:t>
            </a:r>
            <a:endParaRPr>
              <a:solidFill>
                <a:schemeClr val="accent1"/>
              </a:solidFill>
            </a:endParaRPr>
          </a:p>
        </p:txBody>
      </p:sp>
      <p:sp>
        <p:nvSpPr>
          <p:cNvPr id="2056" name="Google Shape;2056;p49"/>
          <p:cNvSpPr/>
          <p:nvPr/>
        </p:nvSpPr>
        <p:spPr>
          <a:xfrm>
            <a:off x="73930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4</a:t>
            </a:r>
            <a:endParaRPr>
              <a:solidFill>
                <a:schemeClr val="accent1"/>
              </a:solidFill>
            </a:endParaRPr>
          </a:p>
        </p:txBody>
      </p:sp>
      <p:cxnSp>
        <p:nvCxnSpPr>
          <p:cNvPr id="2057" name="Google Shape;2057;p49"/>
          <p:cNvCxnSpPr>
            <a:stCxn id="2053" idx="3"/>
            <a:endCxn id="2054" idx="1"/>
          </p:cNvCxnSpPr>
          <p:nvPr/>
        </p:nvCxnSpPr>
        <p:spPr>
          <a:xfrm>
            <a:off x="197672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058" name="Google Shape;2058;p49"/>
          <p:cNvCxnSpPr>
            <a:stCxn id="2054" idx="3"/>
            <a:endCxn id="2055" idx="1"/>
          </p:cNvCxnSpPr>
          <p:nvPr/>
        </p:nvCxnSpPr>
        <p:spPr>
          <a:xfrm>
            <a:off x="397577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059" name="Google Shape;2059;p49"/>
          <p:cNvCxnSpPr>
            <a:stCxn id="2055" idx="3"/>
            <a:endCxn id="2056" idx="1"/>
          </p:cNvCxnSpPr>
          <p:nvPr/>
        </p:nvCxnSpPr>
        <p:spPr>
          <a:xfrm>
            <a:off x="5974827" y="1466100"/>
            <a:ext cx="1418100" cy="0"/>
          </a:xfrm>
          <a:prstGeom prst="straightConnector1">
            <a:avLst/>
          </a:prstGeom>
          <a:noFill/>
          <a:ln cap="flat" cmpd="sng" w="9525">
            <a:solidFill>
              <a:schemeClr val="dk2"/>
            </a:solidFill>
            <a:prstDash val="solid"/>
            <a:round/>
            <a:headEnd len="med" w="med" type="none"/>
            <a:tailEnd len="med" w="med" type="none"/>
          </a:ln>
        </p:spPr>
      </p:cxnSp>
      <p:cxnSp>
        <p:nvCxnSpPr>
          <p:cNvPr id="2060" name="Google Shape;2060;p49"/>
          <p:cNvCxnSpPr>
            <a:stCxn id="2051" idx="0"/>
            <a:endCxn id="2053" idx="2"/>
          </p:cNvCxnSpPr>
          <p:nvPr/>
        </p:nvCxnSpPr>
        <p:spPr>
          <a:xfrm rot="10800000">
            <a:off x="1686475" y="1756400"/>
            <a:ext cx="108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61" name="Google Shape;2061;p49"/>
          <p:cNvCxnSpPr>
            <a:stCxn id="2052" idx="0"/>
            <a:endCxn id="2054" idx="2"/>
          </p:cNvCxnSpPr>
          <p:nvPr/>
        </p:nvCxnSpPr>
        <p:spPr>
          <a:xfrm rot="10800000">
            <a:off x="3685375" y="1756427"/>
            <a:ext cx="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62" name="Google Shape;2062;p49"/>
          <p:cNvCxnSpPr>
            <a:stCxn id="2050" idx="0"/>
            <a:endCxn id="2055" idx="2"/>
          </p:cNvCxnSpPr>
          <p:nvPr/>
        </p:nvCxnSpPr>
        <p:spPr>
          <a:xfrm flipH="1" rot="10800000">
            <a:off x="5684250" y="1756425"/>
            <a:ext cx="3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63" name="Google Shape;2063;p49"/>
          <p:cNvCxnSpPr>
            <a:stCxn id="2049" idx="0"/>
            <a:endCxn id="2056" idx="2"/>
          </p:cNvCxnSpPr>
          <p:nvPr/>
        </p:nvCxnSpPr>
        <p:spPr>
          <a:xfrm flipH="1" rot="10800000">
            <a:off x="7683150" y="1756416"/>
            <a:ext cx="300" cy="295200"/>
          </a:xfrm>
          <a:prstGeom prst="straightConnector1">
            <a:avLst/>
          </a:prstGeom>
          <a:noFill/>
          <a:ln cap="flat" cmpd="sng" w="9525">
            <a:solidFill>
              <a:schemeClr val="accent1"/>
            </a:solidFill>
            <a:prstDash val="solid"/>
            <a:round/>
            <a:headEnd len="med" w="med" type="diamond"/>
            <a:tailEnd len="med" w="med" type="none"/>
          </a:ln>
        </p:spPr>
      </p:cxnSp>
      <p:pic>
        <p:nvPicPr>
          <p:cNvPr id="2064" name="Google Shape;2064;p49"/>
          <p:cNvPicPr preferRelativeResize="0"/>
          <p:nvPr/>
        </p:nvPicPr>
        <p:blipFill rotWithShape="1">
          <a:blip r:embed="rId3">
            <a:alphaModFix/>
          </a:blip>
          <a:srcRect b="75005" l="0" r="0" t="3547"/>
          <a:stretch/>
        </p:blipFill>
        <p:spPr>
          <a:xfrm>
            <a:off x="0" y="4060375"/>
            <a:ext cx="9144003" cy="11604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50"/>
          <p:cNvSpPr txBox="1"/>
          <p:nvPr>
            <p:ph type="title"/>
          </p:nvPr>
        </p:nvSpPr>
        <p:spPr>
          <a:xfrm>
            <a:off x="-79650" y="64575"/>
            <a:ext cx="93033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STEPS TO </a:t>
            </a:r>
            <a:r>
              <a:rPr lang="en"/>
              <a:t>USE THE </a:t>
            </a:r>
            <a:r>
              <a:rPr lang="en">
                <a:solidFill>
                  <a:schemeClr val="accent1"/>
                </a:solidFill>
              </a:rPr>
              <a:t>THE WEB APP</a:t>
            </a:r>
            <a:endParaRPr>
              <a:solidFill>
                <a:schemeClr val="accent1"/>
              </a:solidFill>
            </a:endParaRPr>
          </a:p>
        </p:txBody>
      </p:sp>
      <p:sp>
        <p:nvSpPr>
          <p:cNvPr id="2070" name="Google Shape;2070;p50"/>
          <p:cNvSpPr txBox="1"/>
          <p:nvPr/>
        </p:nvSpPr>
        <p:spPr>
          <a:xfrm>
            <a:off x="6829500" y="2051616"/>
            <a:ext cx="1707300" cy="12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THE RESULT IS DISPLAYED</a:t>
            </a:r>
            <a:endParaRPr sz="2500">
              <a:solidFill>
                <a:srgbClr val="191919"/>
              </a:solidFill>
              <a:latin typeface="Bebas Neue"/>
              <a:ea typeface="Bebas Neue"/>
              <a:cs typeface="Bebas Neue"/>
              <a:sym typeface="Bebas Neue"/>
            </a:endParaRPr>
          </a:p>
        </p:txBody>
      </p:sp>
      <p:sp>
        <p:nvSpPr>
          <p:cNvPr id="2071" name="Google Shape;2071;p50"/>
          <p:cNvSpPr txBox="1"/>
          <p:nvPr/>
        </p:nvSpPr>
        <p:spPr>
          <a:xfrm>
            <a:off x="4830600" y="2051625"/>
            <a:ext cx="17073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ENTER THE STATE AND CITY</a:t>
            </a:r>
            <a:endParaRPr sz="2500">
              <a:solidFill>
                <a:srgbClr val="191919"/>
              </a:solidFill>
              <a:latin typeface="Bebas Neue"/>
              <a:ea typeface="Bebas Neue"/>
              <a:cs typeface="Bebas Neue"/>
              <a:sym typeface="Bebas Neue"/>
            </a:endParaRPr>
          </a:p>
        </p:txBody>
      </p:sp>
      <p:sp>
        <p:nvSpPr>
          <p:cNvPr id="2072" name="Google Shape;2072;p50"/>
          <p:cNvSpPr txBox="1"/>
          <p:nvPr/>
        </p:nvSpPr>
        <p:spPr>
          <a:xfrm>
            <a:off x="388375" y="2051600"/>
            <a:ext cx="26178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191919"/>
                </a:solidFill>
                <a:latin typeface="Bebas Neue"/>
                <a:ea typeface="Bebas Neue"/>
                <a:cs typeface="Bebas Neue"/>
                <a:sym typeface="Bebas Neue"/>
              </a:rPr>
              <a:t>ENTER THE VALUES OF N,P,K and ph of soil</a:t>
            </a:r>
            <a:endParaRPr sz="2500">
              <a:solidFill>
                <a:srgbClr val="191919"/>
              </a:solidFill>
              <a:latin typeface="Bebas Neue"/>
              <a:ea typeface="Bebas Neue"/>
              <a:cs typeface="Bebas Neue"/>
              <a:sym typeface="Bebas Neue"/>
            </a:endParaRPr>
          </a:p>
        </p:txBody>
      </p:sp>
      <p:sp>
        <p:nvSpPr>
          <p:cNvPr id="2073" name="Google Shape;2073;p50"/>
          <p:cNvSpPr txBox="1"/>
          <p:nvPr/>
        </p:nvSpPr>
        <p:spPr>
          <a:xfrm>
            <a:off x="2831725" y="2051627"/>
            <a:ext cx="17073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ebas Neue"/>
                <a:ea typeface="Bebas Neue"/>
                <a:cs typeface="Bebas Neue"/>
                <a:sym typeface="Bebas Neue"/>
              </a:rPr>
              <a:t>ENTER THE RAINFALL RECEIVED BY THE PLACE (in mm)</a:t>
            </a:r>
            <a:endParaRPr sz="2200">
              <a:solidFill>
                <a:srgbClr val="191919"/>
              </a:solidFill>
              <a:latin typeface="Bebas Neue"/>
              <a:ea typeface="Bebas Neue"/>
              <a:cs typeface="Bebas Neue"/>
              <a:sym typeface="Bebas Neue"/>
            </a:endParaRPr>
          </a:p>
        </p:txBody>
      </p:sp>
      <p:sp>
        <p:nvSpPr>
          <p:cNvPr id="2074" name="Google Shape;2074;p50"/>
          <p:cNvSpPr/>
          <p:nvPr/>
        </p:nvSpPr>
        <p:spPr>
          <a:xfrm>
            <a:off x="139592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1</a:t>
            </a:r>
            <a:endParaRPr>
              <a:solidFill>
                <a:schemeClr val="accent1"/>
              </a:solidFill>
            </a:endParaRPr>
          </a:p>
        </p:txBody>
      </p:sp>
      <p:sp>
        <p:nvSpPr>
          <p:cNvPr id="2075" name="Google Shape;2075;p50"/>
          <p:cNvSpPr/>
          <p:nvPr/>
        </p:nvSpPr>
        <p:spPr>
          <a:xfrm>
            <a:off x="33949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2</a:t>
            </a:r>
            <a:endParaRPr>
              <a:solidFill>
                <a:schemeClr val="accent1"/>
              </a:solidFill>
            </a:endParaRPr>
          </a:p>
        </p:txBody>
      </p:sp>
      <p:sp>
        <p:nvSpPr>
          <p:cNvPr id="2076" name="Google Shape;2076;p50"/>
          <p:cNvSpPr/>
          <p:nvPr/>
        </p:nvSpPr>
        <p:spPr>
          <a:xfrm>
            <a:off x="5394027"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3</a:t>
            </a:r>
            <a:endParaRPr>
              <a:solidFill>
                <a:schemeClr val="accent1"/>
              </a:solidFill>
            </a:endParaRPr>
          </a:p>
        </p:txBody>
      </p:sp>
      <p:sp>
        <p:nvSpPr>
          <p:cNvPr id="2077" name="Google Shape;2077;p50"/>
          <p:cNvSpPr/>
          <p:nvPr/>
        </p:nvSpPr>
        <p:spPr>
          <a:xfrm>
            <a:off x="73930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4</a:t>
            </a:r>
            <a:endParaRPr>
              <a:solidFill>
                <a:schemeClr val="accent1"/>
              </a:solidFill>
            </a:endParaRPr>
          </a:p>
        </p:txBody>
      </p:sp>
      <p:cxnSp>
        <p:nvCxnSpPr>
          <p:cNvPr id="2078" name="Google Shape;2078;p50"/>
          <p:cNvCxnSpPr>
            <a:stCxn id="2074" idx="3"/>
            <a:endCxn id="2075" idx="1"/>
          </p:cNvCxnSpPr>
          <p:nvPr/>
        </p:nvCxnSpPr>
        <p:spPr>
          <a:xfrm>
            <a:off x="197672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079" name="Google Shape;2079;p50"/>
          <p:cNvCxnSpPr>
            <a:stCxn id="2075" idx="3"/>
            <a:endCxn id="2076" idx="1"/>
          </p:cNvCxnSpPr>
          <p:nvPr/>
        </p:nvCxnSpPr>
        <p:spPr>
          <a:xfrm>
            <a:off x="397577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50"/>
          <p:cNvCxnSpPr>
            <a:stCxn id="2076" idx="3"/>
            <a:endCxn id="2077" idx="1"/>
          </p:cNvCxnSpPr>
          <p:nvPr/>
        </p:nvCxnSpPr>
        <p:spPr>
          <a:xfrm>
            <a:off x="5974827" y="1466100"/>
            <a:ext cx="1418100" cy="0"/>
          </a:xfrm>
          <a:prstGeom prst="straightConnector1">
            <a:avLst/>
          </a:prstGeom>
          <a:noFill/>
          <a:ln cap="flat" cmpd="sng" w="9525">
            <a:solidFill>
              <a:schemeClr val="dk2"/>
            </a:solidFill>
            <a:prstDash val="solid"/>
            <a:round/>
            <a:headEnd len="med" w="med" type="none"/>
            <a:tailEnd len="med" w="med" type="none"/>
          </a:ln>
        </p:spPr>
      </p:cxnSp>
      <p:cxnSp>
        <p:nvCxnSpPr>
          <p:cNvPr id="2081" name="Google Shape;2081;p50"/>
          <p:cNvCxnSpPr>
            <a:stCxn id="2072" idx="0"/>
            <a:endCxn id="2074" idx="2"/>
          </p:cNvCxnSpPr>
          <p:nvPr/>
        </p:nvCxnSpPr>
        <p:spPr>
          <a:xfrm rot="10800000">
            <a:off x="1686475" y="1756400"/>
            <a:ext cx="108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82" name="Google Shape;2082;p50"/>
          <p:cNvCxnSpPr>
            <a:stCxn id="2073" idx="0"/>
            <a:endCxn id="2075" idx="2"/>
          </p:cNvCxnSpPr>
          <p:nvPr/>
        </p:nvCxnSpPr>
        <p:spPr>
          <a:xfrm rot="10800000">
            <a:off x="3685375" y="1756427"/>
            <a:ext cx="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83" name="Google Shape;2083;p50"/>
          <p:cNvCxnSpPr>
            <a:stCxn id="2071" idx="0"/>
            <a:endCxn id="2076" idx="2"/>
          </p:cNvCxnSpPr>
          <p:nvPr/>
        </p:nvCxnSpPr>
        <p:spPr>
          <a:xfrm flipH="1" rot="10800000">
            <a:off x="5684250" y="1756425"/>
            <a:ext cx="3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084" name="Google Shape;2084;p50"/>
          <p:cNvCxnSpPr>
            <a:stCxn id="2070" idx="0"/>
            <a:endCxn id="2077" idx="2"/>
          </p:cNvCxnSpPr>
          <p:nvPr/>
        </p:nvCxnSpPr>
        <p:spPr>
          <a:xfrm flipH="1" rot="10800000">
            <a:off x="7683150" y="1756416"/>
            <a:ext cx="300" cy="295200"/>
          </a:xfrm>
          <a:prstGeom prst="straightConnector1">
            <a:avLst/>
          </a:prstGeom>
          <a:noFill/>
          <a:ln cap="flat" cmpd="sng" w="9525">
            <a:solidFill>
              <a:schemeClr val="accent1"/>
            </a:solidFill>
            <a:prstDash val="solid"/>
            <a:round/>
            <a:headEnd len="med" w="med" type="diamond"/>
            <a:tailEnd len="med" w="med" type="none"/>
          </a:ln>
        </p:spPr>
      </p:cxnSp>
      <p:pic>
        <p:nvPicPr>
          <p:cNvPr id="2085" name="Google Shape;2085;p50"/>
          <p:cNvPicPr preferRelativeResize="0"/>
          <p:nvPr/>
        </p:nvPicPr>
        <p:blipFill rotWithShape="1">
          <a:blip r:embed="rId3">
            <a:alphaModFix/>
          </a:blip>
          <a:srcRect b="75005" l="0" r="0" t="3547"/>
          <a:stretch/>
        </p:blipFill>
        <p:spPr>
          <a:xfrm>
            <a:off x="0" y="4060375"/>
            <a:ext cx="9144003" cy="11604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51"/>
          <p:cNvSpPr txBox="1"/>
          <p:nvPr>
            <p:ph type="title"/>
          </p:nvPr>
        </p:nvSpPr>
        <p:spPr>
          <a:xfrm>
            <a:off x="-79650" y="64575"/>
            <a:ext cx="93033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STEPS TO </a:t>
            </a:r>
            <a:r>
              <a:rPr lang="en"/>
              <a:t>USE THE </a:t>
            </a:r>
            <a:r>
              <a:rPr lang="en">
                <a:solidFill>
                  <a:schemeClr val="accent1"/>
                </a:solidFill>
              </a:rPr>
              <a:t>THE WEB APP</a:t>
            </a:r>
            <a:endParaRPr>
              <a:solidFill>
                <a:schemeClr val="accent1"/>
              </a:solidFill>
            </a:endParaRPr>
          </a:p>
        </p:txBody>
      </p:sp>
      <p:sp>
        <p:nvSpPr>
          <p:cNvPr id="2091" name="Google Shape;2091;p51"/>
          <p:cNvSpPr txBox="1"/>
          <p:nvPr/>
        </p:nvSpPr>
        <p:spPr>
          <a:xfrm>
            <a:off x="6829500" y="2051616"/>
            <a:ext cx="1707300" cy="12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THE SUITABLE FERTILIZER IS PREDICTED</a:t>
            </a:r>
            <a:endParaRPr sz="2500">
              <a:solidFill>
                <a:srgbClr val="191919"/>
              </a:solidFill>
              <a:latin typeface="Bebas Neue"/>
              <a:ea typeface="Bebas Neue"/>
              <a:cs typeface="Bebas Neue"/>
              <a:sym typeface="Bebas Neue"/>
            </a:endParaRPr>
          </a:p>
        </p:txBody>
      </p:sp>
      <p:sp>
        <p:nvSpPr>
          <p:cNvPr id="2092" name="Google Shape;2092;p51"/>
          <p:cNvSpPr txBox="1"/>
          <p:nvPr/>
        </p:nvSpPr>
        <p:spPr>
          <a:xfrm>
            <a:off x="4830600" y="2051625"/>
            <a:ext cx="17073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Bebas Neue"/>
                <a:ea typeface="Bebas Neue"/>
                <a:cs typeface="Bebas Neue"/>
                <a:sym typeface="Bebas Neue"/>
              </a:rPr>
              <a:t>ENTER THE STATE AND CITY</a:t>
            </a:r>
            <a:endParaRPr sz="2500">
              <a:solidFill>
                <a:srgbClr val="191919"/>
              </a:solidFill>
              <a:latin typeface="Bebas Neue"/>
              <a:ea typeface="Bebas Neue"/>
              <a:cs typeface="Bebas Neue"/>
              <a:sym typeface="Bebas Neue"/>
            </a:endParaRPr>
          </a:p>
        </p:txBody>
      </p:sp>
      <p:sp>
        <p:nvSpPr>
          <p:cNvPr id="2093" name="Google Shape;2093;p51"/>
          <p:cNvSpPr txBox="1"/>
          <p:nvPr/>
        </p:nvSpPr>
        <p:spPr>
          <a:xfrm>
            <a:off x="388375" y="2051600"/>
            <a:ext cx="26178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191919"/>
                </a:solidFill>
                <a:latin typeface="Bebas Neue"/>
                <a:ea typeface="Bebas Neue"/>
                <a:cs typeface="Bebas Neue"/>
                <a:sym typeface="Bebas Neue"/>
              </a:rPr>
              <a:t>ENTER THE VALUES OF N,P,K of soil</a:t>
            </a:r>
            <a:endParaRPr sz="2500">
              <a:solidFill>
                <a:srgbClr val="191919"/>
              </a:solidFill>
              <a:latin typeface="Bebas Neue"/>
              <a:ea typeface="Bebas Neue"/>
              <a:cs typeface="Bebas Neue"/>
              <a:sym typeface="Bebas Neue"/>
            </a:endParaRPr>
          </a:p>
        </p:txBody>
      </p:sp>
      <p:sp>
        <p:nvSpPr>
          <p:cNvPr id="2094" name="Google Shape;2094;p51"/>
          <p:cNvSpPr txBox="1"/>
          <p:nvPr/>
        </p:nvSpPr>
        <p:spPr>
          <a:xfrm>
            <a:off x="2831725" y="2051627"/>
            <a:ext cx="1707300" cy="14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ebas Neue"/>
                <a:ea typeface="Bebas Neue"/>
                <a:cs typeface="Bebas Neue"/>
                <a:sym typeface="Bebas Neue"/>
              </a:rPr>
              <a:t>ENTER THE CROP YOU WANT TO GROW</a:t>
            </a:r>
            <a:endParaRPr sz="2200">
              <a:solidFill>
                <a:srgbClr val="191919"/>
              </a:solidFill>
              <a:latin typeface="Bebas Neue"/>
              <a:ea typeface="Bebas Neue"/>
              <a:cs typeface="Bebas Neue"/>
              <a:sym typeface="Bebas Neue"/>
            </a:endParaRPr>
          </a:p>
        </p:txBody>
      </p:sp>
      <p:sp>
        <p:nvSpPr>
          <p:cNvPr id="2095" name="Google Shape;2095;p51"/>
          <p:cNvSpPr/>
          <p:nvPr/>
        </p:nvSpPr>
        <p:spPr>
          <a:xfrm>
            <a:off x="139592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1</a:t>
            </a:r>
            <a:endParaRPr>
              <a:solidFill>
                <a:schemeClr val="accent1"/>
              </a:solidFill>
            </a:endParaRPr>
          </a:p>
        </p:txBody>
      </p:sp>
      <p:sp>
        <p:nvSpPr>
          <p:cNvPr id="2096" name="Google Shape;2096;p51"/>
          <p:cNvSpPr/>
          <p:nvPr/>
        </p:nvSpPr>
        <p:spPr>
          <a:xfrm>
            <a:off x="33949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2</a:t>
            </a:r>
            <a:endParaRPr>
              <a:solidFill>
                <a:schemeClr val="accent1"/>
              </a:solidFill>
            </a:endParaRPr>
          </a:p>
        </p:txBody>
      </p:sp>
      <p:sp>
        <p:nvSpPr>
          <p:cNvPr id="2097" name="Google Shape;2097;p51"/>
          <p:cNvSpPr/>
          <p:nvPr/>
        </p:nvSpPr>
        <p:spPr>
          <a:xfrm>
            <a:off x="5394027"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3</a:t>
            </a:r>
            <a:endParaRPr>
              <a:solidFill>
                <a:schemeClr val="accent1"/>
              </a:solidFill>
            </a:endParaRPr>
          </a:p>
        </p:txBody>
      </p:sp>
      <p:sp>
        <p:nvSpPr>
          <p:cNvPr id="2098" name="Google Shape;2098;p51"/>
          <p:cNvSpPr/>
          <p:nvPr/>
        </p:nvSpPr>
        <p:spPr>
          <a:xfrm>
            <a:off x="7393075" y="1175700"/>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Bebas Neue"/>
                <a:ea typeface="Bebas Neue"/>
                <a:cs typeface="Bebas Neue"/>
                <a:sym typeface="Bebas Neue"/>
              </a:rPr>
              <a:t>4</a:t>
            </a:r>
            <a:endParaRPr>
              <a:solidFill>
                <a:schemeClr val="accent1"/>
              </a:solidFill>
            </a:endParaRPr>
          </a:p>
        </p:txBody>
      </p:sp>
      <p:cxnSp>
        <p:nvCxnSpPr>
          <p:cNvPr id="2099" name="Google Shape;2099;p51"/>
          <p:cNvCxnSpPr>
            <a:stCxn id="2095" idx="3"/>
            <a:endCxn id="2096" idx="1"/>
          </p:cNvCxnSpPr>
          <p:nvPr/>
        </p:nvCxnSpPr>
        <p:spPr>
          <a:xfrm>
            <a:off x="197672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100" name="Google Shape;2100;p51"/>
          <p:cNvCxnSpPr>
            <a:stCxn id="2096" idx="3"/>
            <a:endCxn id="2097" idx="1"/>
          </p:cNvCxnSpPr>
          <p:nvPr/>
        </p:nvCxnSpPr>
        <p:spPr>
          <a:xfrm>
            <a:off x="3975775" y="1466100"/>
            <a:ext cx="1418400" cy="0"/>
          </a:xfrm>
          <a:prstGeom prst="straightConnector1">
            <a:avLst/>
          </a:prstGeom>
          <a:noFill/>
          <a:ln cap="flat" cmpd="sng" w="9525">
            <a:solidFill>
              <a:schemeClr val="dk2"/>
            </a:solidFill>
            <a:prstDash val="solid"/>
            <a:round/>
            <a:headEnd len="med" w="med" type="none"/>
            <a:tailEnd len="med" w="med" type="none"/>
          </a:ln>
        </p:spPr>
      </p:cxnSp>
      <p:cxnSp>
        <p:nvCxnSpPr>
          <p:cNvPr id="2101" name="Google Shape;2101;p51"/>
          <p:cNvCxnSpPr>
            <a:stCxn id="2097" idx="3"/>
            <a:endCxn id="2098" idx="1"/>
          </p:cNvCxnSpPr>
          <p:nvPr/>
        </p:nvCxnSpPr>
        <p:spPr>
          <a:xfrm>
            <a:off x="5974827" y="1466100"/>
            <a:ext cx="1418100" cy="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51"/>
          <p:cNvCxnSpPr>
            <a:stCxn id="2093" idx="0"/>
            <a:endCxn id="2095" idx="2"/>
          </p:cNvCxnSpPr>
          <p:nvPr/>
        </p:nvCxnSpPr>
        <p:spPr>
          <a:xfrm rot="10800000">
            <a:off x="1686475" y="1756400"/>
            <a:ext cx="108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103" name="Google Shape;2103;p51"/>
          <p:cNvCxnSpPr>
            <a:stCxn id="2094" idx="0"/>
            <a:endCxn id="2096" idx="2"/>
          </p:cNvCxnSpPr>
          <p:nvPr/>
        </p:nvCxnSpPr>
        <p:spPr>
          <a:xfrm rot="10800000">
            <a:off x="3685375" y="1756427"/>
            <a:ext cx="0" cy="295200"/>
          </a:xfrm>
          <a:prstGeom prst="straightConnector1">
            <a:avLst/>
          </a:prstGeom>
          <a:noFill/>
          <a:ln cap="flat" cmpd="sng" w="9525">
            <a:solidFill>
              <a:schemeClr val="accent1"/>
            </a:solidFill>
            <a:prstDash val="solid"/>
            <a:round/>
            <a:headEnd len="med" w="med" type="diamond"/>
            <a:tailEnd len="med" w="med" type="none"/>
          </a:ln>
        </p:spPr>
      </p:cxnSp>
      <p:cxnSp>
        <p:nvCxnSpPr>
          <p:cNvPr id="2104" name="Google Shape;2104;p51"/>
          <p:cNvCxnSpPr>
            <a:stCxn id="2092" idx="0"/>
            <a:endCxn id="2097" idx="2"/>
          </p:cNvCxnSpPr>
          <p:nvPr/>
        </p:nvCxnSpPr>
        <p:spPr>
          <a:xfrm flipH="1" rot="10800000">
            <a:off x="5684250" y="1756425"/>
            <a:ext cx="300" cy="295200"/>
          </a:xfrm>
          <a:prstGeom prst="straightConnector1">
            <a:avLst/>
          </a:prstGeom>
          <a:noFill/>
          <a:ln cap="flat" cmpd="sng" w="9525">
            <a:solidFill>
              <a:schemeClr val="accent1"/>
            </a:solidFill>
            <a:prstDash val="solid"/>
            <a:round/>
            <a:headEnd len="med" w="med" type="diamond"/>
            <a:tailEnd len="med" w="med" type="none"/>
          </a:ln>
        </p:spPr>
      </p:cxnSp>
      <p:cxnSp>
        <p:nvCxnSpPr>
          <p:cNvPr id="2105" name="Google Shape;2105;p51"/>
          <p:cNvCxnSpPr>
            <a:stCxn id="2091" idx="0"/>
            <a:endCxn id="2098" idx="2"/>
          </p:cNvCxnSpPr>
          <p:nvPr/>
        </p:nvCxnSpPr>
        <p:spPr>
          <a:xfrm flipH="1" rot="10800000">
            <a:off x="7683150" y="1756416"/>
            <a:ext cx="300" cy="295200"/>
          </a:xfrm>
          <a:prstGeom prst="straightConnector1">
            <a:avLst/>
          </a:prstGeom>
          <a:noFill/>
          <a:ln cap="flat" cmpd="sng" w="9525">
            <a:solidFill>
              <a:schemeClr val="accent1"/>
            </a:solidFill>
            <a:prstDash val="solid"/>
            <a:round/>
            <a:headEnd len="med" w="med" type="diamond"/>
            <a:tailEnd len="med" w="med" type="none"/>
          </a:ln>
        </p:spPr>
      </p:cxnSp>
      <p:pic>
        <p:nvPicPr>
          <p:cNvPr id="2106" name="Google Shape;2106;p51"/>
          <p:cNvPicPr preferRelativeResize="0"/>
          <p:nvPr/>
        </p:nvPicPr>
        <p:blipFill rotWithShape="1">
          <a:blip r:embed="rId3">
            <a:alphaModFix/>
          </a:blip>
          <a:srcRect b="75005" l="0" r="0" t="3547"/>
          <a:stretch/>
        </p:blipFill>
        <p:spPr>
          <a:xfrm>
            <a:off x="0" y="4060375"/>
            <a:ext cx="9144003" cy="11604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52"/>
          <p:cNvSpPr txBox="1"/>
          <p:nvPr>
            <p:ph idx="2" type="title"/>
          </p:nvPr>
        </p:nvSpPr>
        <p:spPr>
          <a:xfrm>
            <a:off x="4571413" y="2862300"/>
            <a:ext cx="34860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VIDEO LINK</a:t>
            </a:r>
            <a:endParaRPr/>
          </a:p>
        </p:txBody>
      </p:sp>
      <p:sp>
        <p:nvSpPr>
          <p:cNvPr id="2112" name="Google Shape;2112;p52"/>
          <p:cNvSpPr txBox="1"/>
          <p:nvPr>
            <p:ph idx="3" type="subTitle"/>
          </p:nvPr>
        </p:nvSpPr>
        <p:spPr>
          <a:xfrm>
            <a:off x="4571429" y="4023500"/>
            <a:ext cx="4572600" cy="5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p>
        </p:txBody>
      </p:sp>
      <p:sp>
        <p:nvSpPr>
          <p:cNvPr id="2113" name="Google Shape;2113;p52"/>
          <p:cNvSpPr txBox="1"/>
          <p:nvPr>
            <p:ph type="title"/>
          </p:nvPr>
        </p:nvSpPr>
        <p:spPr>
          <a:xfrm>
            <a:off x="4571388" y="539900"/>
            <a:ext cx="34860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GITHUB</a:t>
            </a:r>
            <a:endParaRPr/>
          </a:p>
        </p:txBody>
      </p:sp>
      <p:sp>
        <p:nvSpPr>
          <p:cNvPr id="2114" name="Google Shape;2114;p52"/>
          <p:cNvSpPr txBox="1"/>
          <p:nvPr>
            <p:ph idx="1" type="subTitle"/>
          </p:nvPr>
        </p:nvSpPr>
        <p:spPr>
          <a:xfrm>
            <a:off x="4355225" y="1701200"/>
            <a:ext cx="4913400" cy="7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https://github.com/samridhikapoor/CULTYVATE</a:t>
            </a:r>
            <a:endParaRPr b="1" sz="1800"/>
          </a:p>
        </p:txBody>
      </p:sp>
      <p:pic>
        <p:nvPicPr>
          <p:cNvPr id="2115" name="Google Shape;2115;p52"/>
          <p:cNvPicPr preferRelativeResize="0"/>
          <p:nvPr/>
        </p:nvPicPr>
        <p:blipFill rotWithShape="1">
          <a:blip r:embed="rId3">
            <a:alphaModFix/>
          </a:blip>
          <a:srcRect b="0" l="54437" r="11053" t="40936"/>
          <a:stretch/>
        </p:blipFill>
        <p:spPr>
          <a:xfrm>
            <a:off x="1086538" y="539850"/>
            <a:ext cx="2903578" cy="4064547"/>
          </a:xfrm>
          <a:prstGeom prst="rect">
            <a:avLst/>
          </a:prstGeom>
          <a:noFill/>
          <a:ln cap="flat" cmpd="sng" w="9525">
            <a:solidFill>
              <a:schemeClr val="dk2"/>
            </a:solidFill>
            <a:prstDash val="solid"/>
            <a:round/>
            <a:headEnd len="sm" w="sm" type="none"/>
            <a:tailEnd len="sm" w="sm" type="none"/>
          </a:ln>
        </p:spPr>
      </p:pic>
      <p:sp>
        <p:nvSpPr>
          <p:cNvPr id="2116" name="Google Shape;2116;p52"/>
          <p:cNvSpPr txBox="1"/>
          <p:nvPr/>
        </p:nvSpPr>
        <p:spPr>
          <a:xfrm>
            <a:off x="750100" y="30625"/>
            <a:ext cx="3413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Comic Sans MS"/>
                <a:ea typeface="Comic Sans MS"/>
                <a:cs typeface="Comic Sans MS"/>
                <a:sym typeface="Comic Sans MS"/>
              </a:rPr>
              <a:t>IMPORTANT LINKS</a:t>
            </a:r>
            <a:endParaRPr b="1" sz="2600">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53"/>
          <p:cNvSpPr txBox="1"/>
          <p:nvPr>
            <p:ph type="title"/>
          </p:nvPr>
        </p:nvSpPr>
        <p:spPr>
          <a:xfrm>
            <a:off x="-124050" y="539850"/>
            <a:ext cx="93921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our</a:t>
            </a:r>
            <a:r>
              <a:rPr lang="en"/>
              <a:t> TEAM</a:t>
            </a:r>
            <a:endParaRPr/>
          </a:p>
        </p:txBody>
      </p:sp>
      <p:sp>
        <p:nvSpPr>
          <p:cNvPr id="2122" name="Google Shape;2122;p53"/>
          <p:cNvSpPr txBox="1"/>
          <p:nvPr>
            <p:ph idx="3" type="title"/>
          </p:nvPr>
        </p:nvSpPr>
        <p:spPr>
          <a:xfrm>
            <a:off x="1735130" y="1501375"/>
            <a:ext cx="1810800" cy="3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NIranjan HEBLI</a:t>
            </a:r>
            <a:endParaRPr/>
          </a:p>
        </p:txBody>
      </p:sp>
      <p:sp>
        <p:nvSpPr>
          <p:cNvPr id="2123" name="Google Shape;2123;p53"/>
          <p:cNvSpPr txBox="1"/>
          <p:nvPr>
            <p:ph idx="7" type="title"/>
          </p:nvPr>
        </p:nvSpPr>
        <p:spPr>
          <a:xfrm>
            <a:off x="4651147" y="1501375"/>
            <a:ext cx="2530500" cy="3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Samridhi Kapoor</a:t>
            </a:r>
            <a:endParaRPr/>
          </a:p>
        </p:txBody>
      </p:sp>
      <p:pic>
        <p:nvPicPr>
          <p:cNvPr id="2124" name="Google Shape;2124;p53"/>
          <p:cNvPicPr preferRelativeResize="0"/>
          <p:nvPr/>
        </p:nvPicPr>
        <p:blipFill rotWithShape="1">
          <a:blip r:embed="rId3">
            <a:alphaModFix/>
          </a:blip>
          <a:srcRect b="54398" l="0" r="0" t="7533"/>
          <a:stretch/>
        </p:blipFill>
        <p:spPr>
          <a:xfrm>
            <a:off x="507875" y="2862200"/>
            <a:ext cx="8129172" cy="1742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54"/>
          <p:cNvSpPr txBox="1"/>
          <p:nvPr>
            <p:ph type="title"/>
          </p:nvPr>
        </p:nvSpPr>
        <p:spPr>
          <a:xfrm>
            <a:off x="505250" y="1120100"/>
            <a:ext cx="4647600" cy="2903400"/>
          </a:xfrm>
          <a:prstGeom prst="rect">
            <a:avLst/>
          </a:prstGeom>
        </p:spPr>
        <p:txBody>
          <a:bodyPr anchorCtr="0" anchor="ctr" bIns="91425" lIns="91425" spcFirstLastPara="1" rIns="91425" wrap="square" tIns="274300">
            <a:noAutofit/>
          </a:bodyPr>
          <a:lstStyle/>
          <a:p>
            <a:pPr indent="0" lvl="0" marL="0" rtl="0" algn="ctr">
              <a:spcBef>
                <a:spcPts val="0"/>
              </a:spcBef>
              <a:spcAft>
                <a:spcPts val="0"/>
              </a:spcAft>
              <a:buNone/>
            </a:pPr>
            <a:r>
              <a:rPr lang="en">
                <a:solidFill>
                  <a:schemeClr val="accent1"/>
                </a:solidFill>
              </a:rPr>
              <a:t>THANK</a:t>
            </a:r>
            <a:r>
              <a:rPr lang="en"/>
              <a:t> YOU!</a:t>
            </a:r>
            <a:endParaRPr/>
          </a:p>
        </p:txBody>
      </p:sp>
      <p:pic>
        <p:nvPicPr>
          <p:cNvPr id="2130" name="Google Shape;2130;p54"/>
          <p:cNvPicPr preferRelativeResize="0"/>
          <p:nvPr/>
        </p:nvPicPr>
        <p:blipFill rotWithShape="1">
          <a:blip r:embed="rId3">
            <a:alphaModFix/>
          </a:blip>
          <a:srcRect b="8110" l="8104" r="51993" t="8102"/>
          <a:stretch/>
        </p:blipFill>
        <p:spPr>
          <a:xfrm>
            <a:off x="5733525" y="539400"/>
            <a:ext cx="2904499" cy="40649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pic>
        <p:nvPicPr>
          <p:cNvPr id="1629" name="Google Shape;1629;p32"/>
          <p:cNvPicPr preferRelativeResize="0"/>
          <p:nvPr/>
        </p:nvPicPr>
        <p:blipFill rotWithShape="1">
          <a:blip r:embed="rId3">
            <a:alphaModFix/>
          </a:blip>
          <a:srcRect b="0" l="39040" r="-13874" t="36912"/>
          <a:stretch/>
        </p:blipFill>
        <p:spPr>
          <a:xfrm>
            <a:off x="0" y="0"/>
            <a:ext cx="9144005" cy="5143500"/>
          </a:xfrm>
          <a:prstGeom prst="rect">
            <a:avLst/>
          </a:prstGeom>
          <a:noFill/>
          <a:ln>
            <a:noFill/>
          </a:ln>
        </p:spPr>
      </p:pic>
      <p:sp>
        <p:nvSpPr>
          <p:cNvPr id="1630" name="Google Shape;1630;p32"/>
          <p:cNvSpPr txBox="1"/>
          <p:nvPr>
            <p:ph type="title"/>
          </p:nvPr>
        </p:nvSpPr>
        <p:spPr>
          <a:xfrm>
            <a:off x="3590850" y="1425175"/>
            <a:ext cx="5415000" cy="12849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5200"/>
              <a:t>THE </a:t>
            </a:r>
            <a:r>
              <a:rPr lang="en" sz="5200">
                <a:solidFill>
                  <a:schemeClr val="accent1"/>
                </a:solidFill>
              </a:rPr>
              <a:t>PROBLEM</a:t>
            </a:r>
            <a:r>
              <a:rPr lang="en" sz="5200"/>
              <a:t> STATEMENT</a:t>
            </a:r>
            <a:endParaRPr sz="5200"/>
          </a:p>
        </p:txBody>
      </p:sp>
      <p:sp>
        <p:nvSpPr>
          <p:cNvPr id="1631" name="Google Shape;1631;p32"/>
          <p:cNvSpPr txBox="1"/>
          <p:nvPr>
            <p:ph idx="1" type="subTitle"/>
          </p:nvPr>
        </p:nvSpPr>
        <p:spPr>
          <a:xfrm>
            <a:off x="3075450" y="2775350"/>
            <a:ext cx="5930400" cy="265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Create a working model which will inculcate the latest ML-AI cutting-edge technologies to help farmers combat the pest control problem without human intervention in the farm field. Also,TO BE ABLE TO find the most suitable fertilizer that should be given to the crop to ensure a healthy harvest. TO BE ABLE TO provide suggestions to the farmers about which crop is the best to grow in a particular area by taking into consideration various parameters like water content, mineral composition, amount of salinity present in the soil.</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33"/>
          <p:cNvSpPr txBox="1"/>
          <p:nvPr>
            <p:ph type="title"/>
          </p:nvPr>
        </p:nvSpPr>
        <p:spPr>
          <a:xfrm>
            <a:off x="-126450" y="0"/>
            <a:ext cx="93969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INTRODUCTION</a:t>
            </a:r>
            <a:r>
              <a:rPr lang="en"/>
              <a:t> </a:t>
            </a:r>
            <a:endParaRPr/>
          </a:p>
        </p:txBody>
      </p:sp>
      <p:sp>
        <p:nvSpPr>
          <p:cNvPr id="1637" name="Google Shape;1637;p33"/>
          <p:cNvSpPr txBox="1"/>
          <p:nvPr>
            <p:ph idx="1" type="subTitle"/>
          </p:nvPr>
        </p:nvSpPr>
        <p:spPr>
          <a:xfrm>
            <a:off x="0" y="721600"/>
            <a:ext cx="5412900" cy="4422000"/>
          </a:xfrm>
          <a:prstGeom prst="rect">
            <a:avLst/>
          </a:prstGeom>
        </p:spPr>
        <p:txBody>
          <a:bodyPr anchorCtr="0" anchor="ctr" bIns="91425" lIns="91425" spcFirstLastPara="1" rIns="91425" wrap="square" tIns="91425">
            <a:noAutofit/>
          </a:bodyPr>
          <a:lstStyle/>
          <a:p>
            <a:pPr indent="-368300" lvl="0" marL="457200" rtl="0" algn="just">
              <a:spcBef>
                <a:spcPts val="0"/>
              </a:spcBef>
              <a:spcAft>
                <a:spcPts val="0"/>
              </a:spcAft>
              <a:buClr>
                <a:srgbClr val="000000"/>
              </a:buClr>
              <a:buSzPts val="2200"/>
              <a:buChar char="●"/>
            </a:pPr>
            <a:r>
              <a:rPr lang="en" sz="2200">
                <a:solidFill>
                  <a:srgbClr val="000000"/>
                </a:solidFill>
              </a:rPr>
              <a:t>Plant disease can directly lead to stunted growth causing bad effects on yields.</a:t>
            </a:r>
            <a:endParaRPr sz="2200">
              <a:solidFill>
                <a:srgbClr val="000000"/>
              </a:solidFill>
            </a:endParaRPr>
          </a:p>
          <a:p>
            <a:pPr indent="-368300" lvl="0" marL="457200" rtl="0" algn="just">
              <a:spcBef>
                <a:spcPts val="0"/>
              </a:spcBef>
              <a:spcAft>
                <a:spcPts val="0"/>
              </a:spcAft>
              <a:buSzPts val="2200"/>
              <a:buChar char="●"/>
            </a:pPr>
            <a:r>
              <a:rPr lang="en" sz="2200">
                <a:solidFill>
                  <a:srgbClr val="000000"/>
                </a:solidFill>
              </a:rPr>
              <a:t> An economic loss of up to $20 billion per year is estimated all over the world. </a:t>
            </a:r>
            <a:endParaRPr sz="2200">
              <a:solidFill>
                <a:srgbClr val="000000"/>
              </a:solidFill>
            </a:endParaRPr>
          </a:p>
          <a:p>
            <a:pPr indent="-368300" lvl="0" marL="457200" rtl="0" algn="just">
              <a:spcBef>
                <a:spcPts val="0"/>
              </a:spcBef>
              <a:spcAft>
                <a:spcPts val="0"/>
              </a:spcAft>
              <a:buSzPts val="2200"/>
              <a:buChar char="●"/>
            </a:pPr>
            <a:r>
              <a:rPr lang="en" sz="2200">
                <a:solidFill>
                  <a:srgbClr val="000000"/>
                </a:solidFill>
              </a:rPr>
              <a:t>In addition, traditional methods mainly rely on specialists, experience, and manuals, but the majority of them are expensive, time-consuming, and labor-intensive with difficulty detecting precisely. </a:t>
            </a:r>
            <a:endParaRPr sz="2200">
              <a:solidFill>
                <a:srgbClr val="000000"/>
              </a:solidFill>
            </a:endParaRPr>
          </a:p>
          <a:p>
            <a:pPr indent="-368300" lvl="0" marL="457200" rtl="0" algn="just">
              <a:spcBef>
                <a:spcPts val="0"/>
              </a:spcBef>
              <a:spcAft>
                <a:spcPts val="0"/>
              </a:spcAft>
              <a:buSzPts val="2200"/>
              <a:buChar char="●"/>
            </a:pPr>
            <a:r>
              <a:rPr lang="en" sz="2200">
                <a:solidFill>
                  <a:srgbClr val="000000"/>
                </a:solidFill>
              </a:rPr>
              <a:t>Therefore, a rapid and accurate approach to identify plant diseases seems so urgent for the benefit of business and ecology to agriculture</a:t>
            </a:r>
            <a:endParaRPr sz="2200"/>
          </a:p>
        </p:txBody>
      </p:sp>
      <p:pic>
        <p:nvPicPr>
          <p:cNvPr id="1638" name="Google Shape;1638;p33"/>
          <p:cNvPicPr preferRelativeResize="0"/>
          <p:nvPr/>
        </p:nvPicPr>
        <p:blipFill rotWithShape="1">
          <a:blip r:embed="rId3">
            <a:alphaModFix/>
          </a:blip>
          <a:srcRect b="34005" l="21974" r="21968" t="10119"/>
          <a:stretch/>
        </p:blipFill>
        <p:spPr>
          <a:xfrm>
            <a:off x="5560825" y="1709538"/>
            <a:ext cx="3484298" cy="2316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34"/>
          <p:cNvSpPr txBox="1"/>
          <p:nvPr>
            <p:ph idx="13" type="subTitle"/>
          </p:nvPr>
        </p:nvSpPr>
        <p:spPr>
          <a:xfrm>
            <a:off x="6130458" y="21681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644" name="Google Shape;1644;p34"/>
          <p:cNvSpPr txBox="1"/>
          <p:nvPr>
            <p:ph idx="15" type="subTitle"/>
          </p:nvPr>
        </p:nvSpPr>
        <p:spPr>
          <a:xfrm>
            <a:off x="6130459" y="3601538"/>
            <a:ext cx="2084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1645" name="Google Shape;1645;p34"/>
          <p:cNvSpPr txBox="1"/>
          <p:nvPr>
            <p:ph idx="9" type="title"/>
          </p:nvPr>
        </p:nvSpPr>
        <p:spPr>
          <a:xfrm>
            <a:off x="6130459" y="16404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646" name="Google Shape;1646;p34"/>
          <p:cNvSpPr txBox="1"/>
          <p:nvPr>
            <p:ph idx="14" type="title"/>
          </p:nvPr>
        </p:nvSpPr>
        <p:spPr>
          <a:xfrm>
            <a:off x="6130459" y="30738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647" name="Google Shape;1647;p34"/>
          <p:cNvSpPr txBox="1"/>
          <p:nvPr>
            <p:ph type="title"/>
          </p:nvPr>
        </p:nvSpPr>
        <p:spPr>
          <a:xfrm>
            <a:off x="-54600" y="77300"/>
            <a:ext cx="92532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APPROACH</a:t>
            </a:r>
            <a:r>
              <a:rPr lang="en"/>
              <a:t> TOWARDS THE </a:t>
            </a:r>
            <a:r>
              <a:rPr lang="en">
                <a:solidFill>
                  <a:schemeClr val="accent1"/>
                </a:solidFill>
              </a:rPr>
              <a:t>SOLUTION</a:t>
            </a:r>
            <a:endParaRPr>
              <a:solidFill>
                <a:schemeClr val="accent1"/>
              </a:solidFill>
            </a:endParaRPr>
          </a:p>
        </p:txBody>
      </p:sp>
      <p:sp>
        <p:nvSpPr>
          <p:cNvPr id="1648" name="Google Shape;1648;p34"/>
          <p:cNvSpPr txBox="1"/>
          <p:nvPr>
            <p:ph idx="2" type="title"/>
          </p:nvPr>
        </p:nvSpPr>
        <p:spPr>
          <a:xfrm>
            <a:off x="929150" y="16404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649" name="Google Shape;1649;p34"/>
          <p:cNvSpPr txBox="1"/>
          <p:nvPr>
            <p:ph idx="1" type="subTitle"/>
          </p:nvPr>
        </p:nvSpPr>
        <p:spPr>
          <a:xfrm>
            <a:off x="929150" y="21681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1650" name="Google Shape;1650;p34"/>
          <p:cNvSpPr txBox="1"/>
          <p:nvPr>
            <p:ph idx="3" type="title"/>
          </p:nvPr>
        </p:nvSpPr>
        <p:spPr>
          <a:xfrm>
            <a:off x="3529802" y="16404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651" name="Google Shape;1651;p34"/>
          <p:cNvSpPr txBox="1"/>
          <p:nvPr>
            <p:ph idx="4" type="subTitle"/>
          </p:nvPr>
        </p:nvSpPr>
        <p:spPr>
          <a:xfrm>
            <a:off x="3529856" y="21681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652" name="Google Shape;1652;p34"/>
          <p:cNvSpPr txBox="1"/>
          <p:nvPr>
            <p:ph idx="5" type="title"/>
          </p:nvPr>
        </p:nvSpPr>
        <p:spPr>
          <a:xfrm>
            <a:off x="929150" y="30738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653" name="Google Shape;1653;p34"/>
          <p:cNvSpPr txBox="1"/>
          <p:nvPr>
            <p:ph idx="6" type="subTitle"/>
          </p:nvPr>
        </p:nvSpPr>
        <p:spPr>
          <a:xfrm>
            <a:off x="929150" y="3601538"/>
            <a:ext cx="2084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654" name="Google Shape;1654;p34"/>
          <p:cNvSpPr txBox="1"/>
          <p:nvPr>
            <p:ph idx="7" type="title"/>
          </p:nvPr>
        </p:nvSpPr>
        <p:spPr>
          <a:xfrm>
            <a:off x="3529802" y="3073838"/>
            <a:ext cx="2084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655" name="Google Shape;1655;p34"/>
          <p:cNvSpPr txBox="1"/>
          <p:nvPr>
            <p:ph idx="8" type="subTitle"/>
          </p:nvPr>
        </p:nvSpPr>
        <p:spPr>
          <a:xfrm>
            <a:off x="3529802" y="3601538"/>
            <a:ext cx="2084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pic>
        <p:nvPicPr>
          <p:cNvPr id="1656" name="Google Shape;1656;p34"/>
          <p:cNvPicPr preferRelativeResize="0"/>
          <p:nvPr/>
        </p:nvPicPr>
        <p:blipFill>
          <a:blip r:embed="rId3">
            <a:alphaModFix/>
          </a:blip>
          <a:stretch>
            <a:fillRect/>
          </a:stretch>
        </p:blipFill>
        <p:spPr>
          <a:xfrm>
            <a:off x="929150" y="814075"/>
            <a:ext cx="7470699" cy="375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grpSp>
        <p:nvGrpSpPr>
          <p:cNvPr id="1661" name="Google Shape;1661;p35"/>
          <p:cNvGrpSpPr/>
          <p:nvPr/>
        </p:nvGrpSpPr>
        <p:grpSpPr>
          <a:xfrm>
            <a:off x="5258433" y="2"/>
            <a:ext cx="4065100" cy="5806905"/>
            <a:chOff x="5152833" y="1700802"/>
            <a:chExt cx="4065100" cy="5806905"/>
          </a:xfrm>
        </p:grpSpPr>
        <p:sp>
          <p:nvSpPr>
            <p:cNvPr id="1662" name="Google Shape;1662;p35"/>
            <p:cNvSpPr/>
            <p:nvPr/>
          </p:nvSpPr>
          <p:spPr>
            <a:xfrm>
              <a:off x="86371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863713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863713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863713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863713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51528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573354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631426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689497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747568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805640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35"/>
            <p:cNvGrpSpPr/>
            <p:nvPr/>
          </p:nvGrpSpPr>
          <p:grpSpPr>
            <a:xfrm>
              <a:off x="5152833" y="2281503"/>
              <a:ext cx="3484280" cy="580713"/>
              <a:chOff x="0" y="0"/>
              <a:chExt cx="3983400" cy="663900"/>
            </a:xfrm>
          </p:grpSpPr>
          <p:sp>
            <p:nvSpPr>
              <p:cNvPr id="1674" name="Google Shape;1674;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35"/>
            <p:cNvGrpSpPr/>
            <p:nvPr/>
          </p:nvGrpSpPr>
          <p:grpSpPr>
            <a:xfrm>
              <a:off x="5152833" y="2862205"/>
              <a:ext cx="3484280" cy="580713"/>
              <a:chOff x="0" y="0"/>
              <a:chExt cx="3983400" cy="663900"/>
            </a:xfrm>
          </p:grpSpPr>
          <p:sp>
            <p:nvSpPr>
              <p:cNvPr id="1681" name="Google Shape;1681;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35"/>
            <p:cNvGrpSpPr/>
            <p:nvPr/>
          </p:nvGrpSpPr>
          <p:grpSpPr>
            <a:xfrm>
              <a:off x="5152833" y="3442906"/>
              <a:ext cx="3484280" cy="580713"/>
              <a:chOff x="0" y="0"/>
              <a:chExt cx="3983400" cy="663900"/>
            </a:xfrm>
          </p:grpSpPr>
          <p:sp>
            <p:nvSpPr>
              <p:cNvPr id="1688" name="Google Shape;1688;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35"/>
            <p:cNvGrpSpPr/>
            <p:nvPr/>
          </p:nvGrpSpPr>
          <p:grpSpPr>
            <a:xfrm>
              <a:off x="5152833" y="4023607"/>
              <a:ext cx="3484280" cy="580713"/>
              <a:chOff x="0" y="0"/>
              <a:chExt cx="3983400" cy="663900"/>
            </a:xfrm>
          </p:grpSpPr>
          <p:sp>
            <p:nvSpPr>
              <p:cNvPr id="1695" name="Google Shape;1695;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35"/>
            <p:cNvGrpSpPr/>
            <p:nvPr/>
          </p:nvGrpSpPr>
          <p:grpSpPr>
            <a:xfrm>
              <a:off x="5152833" y="4604102"/>
              <a:ext cx="4065100" cy="2903605"/>
              <a:chOff x="507883" y="1700802"/>
              <a:chExt cx="4065100" cy="2903605"/>
            </a:xfrm>
          </p:grpSpPr>
          <p:sp>
            <p:nvSpPr>
              <p:cNvPr id="1702" name="Google Shape;1702;p35"/>
              <p:cNvSpPr/>
              <p:nvPr/>
            </p:nvSpPr>
            <p:spPr>
              <a:xfrm>
                <a:off x="399218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399218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399218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399218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399218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35"/>
              <p:cNvGrpSpPr/>
              <p:nvPr/>
            </p:nvGrpSpPr>
            <p:grpSpPr>
              <a:xfrm>
                <a:off x="507883" y="1700802"/>
                <a:ext cx="3484280" cy="580713"/>
                <a:chOff x="0" y="0"/>
                <a:chExt cx="3983400" cy="663900"/>
              </a:xfrm>
            </p:grpSpPr>
            <p:sp>
              <p:nvSpPr>
                <p:cNvPr id="1708" name="Google Shape;1708;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35"/>
              <p:cNvGrpSpPr/>
              <p:nvPr/>
            </p:nvGrpSpPr>
            <p:grpSpPr>
              <a:xfrm>
                <a:off x="507883" y="2281503"/>
                <a:ext cx="3484280" cy="580713"/>
                <a:chOff x="0" y="0"/>
                <a:chExt cx="3983400" cy="663900"/>
              </a:xfrm>
            </p:grpSpPr>
            <p:sp>
              <p:nvSpPr>
                <p:cNvPr id="1715" name="Google Shape;1715;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35"/>
              <p:cNvGrpSpPr/>
              <p:nvPr/>
            </p:nvGrpSpPr>
            <p:grpSpPr>
              <a:xfrm>
                <a:off x="507883" y="2862205"/>
                <a:ext cx="3484280" cy="580713"/>
                <a:chOff x="0" y="0"/>
                <a:chExt cx="3983400" cy="663900"/>
              </a:xfrm>
            </p:grpSpPr>
            <p:sp>
              <p:nvSpPr>
                <p:cNvPr id="1722" name="Google Shape;1722;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35"/>
              <p:cNvGrpSpPr/>
              <p:nvPr/>
            </p:nvGrpSpPr>
            <p:grpSpPr>
              <a:xfrm>
                <a:off x="507883" y="3442906"/>
                <a:ext cx="3484280" cy="580713"/>
                <a:chOff x="0" y="0"/>
                <a:chExt cx="3983400" cy="663900"/>
              </a:xfrm>
            </p:grpSpPr>
            <p:sp>
              <p:nvSpPr>
                <p:cNvPr id="1729" name="Google Shape;1729;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35"/>
              <p:cNvGrpSpPr/>
              <p:nvPr/>
            </p:nvGrpSpPr>
            <p:grpSpPr>
              <a:xfrm>
                <a:off x="507883" y="4023607"/>
                <a:ext cx="3484280" cy="580713"/>
                <a:chOff x="0" y="0"/>
                <a:chExt cx="3983400" cy="663900"/>
              </a:xfrm>
            </p:grpSpPr>
            <p:sp>
              <p:nvSpPr>
                <p:cNvPr id="1736" name="Google Shape;1736;p35"/>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42" name="Google Shape;1742;p35"/>
          <p:cNvSpPr txBox="1"/>
          <p:nvPr>
            <p:ph type="title"/>
          </p:nvPr>
        </p:nvSpPr>
        <p:spPr>
          <a:xfrm>
            <a:off x="713050" y="0"/>
            <a:ext cx="5020500" cy="582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OUR</a:t>
            </a:r>
            <a:r>
              <a:rPr lang="en"/>
              <a:t> </a:t>
            </a:r>
            <a:r>
              <a:rPr lang="en">
                <a:solidFill>
                  <a:schemeClr val="accent1"/>
                </a:solidFill>
              </a:rPr>
              <a:t>DATASET</a:t>
            </a:r>
            <a:r>
              <a:rPr lang="en"/>
              <a:t> </a:t>
            </a:r>
            <a:endParaRPr/>
          </a:p>
        </p:txBody>
      </p:sp>
      <p:sp>
        <p:nvSpPr>
          <p:cNvPr id="1743" name="Google Shape;1743;p35"/>
          <p:cNvSpPr txBox="1"/>
          <p:nvPr>
            <p:ph idx="1" type="body"/>
          </p:nvPr>
        </p:nvSpPr>
        <p:spPr>
          <a:xfrm>
            <a:off x="148025" y="582600"/>
            <a:ext cx="4921500" cy="439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200"/>
              <a:t>For training and testing purposes, we used the standard open-access PlantVillage dataset, which consists of</a:t>
            </a:r>
            <a:r>
              <a:rPr b="1" lang="en" sz="2200"/>
              <a:t> 54,305</a:t>
            </a:r>
            <a:r>
              <a:rPr lang="en" sz="2200"/>
              <a:t> numbers of healthy- and infected-plant leaves. Detailed database information, the </a:t>
            </a:r>
            <a:r>
              <a:rPr b="1" lang="en" sz="2200"/>
              <a:t>number of classes and images</a:t>
            </a:r>
            <a:r>
              <a:rPr lang="en" sz="2200"/>
              <a:t> in each class, their </a:t>
            </a:r>
            <a:r>
              <a:rPr b="1" lang="en" sz="2200"/>
              <a:t>common and scientific names</a:t>
            </a:r>
            <a:r>
              <a:rPr lang="en" sz="2200"/>
              <a:t>, and the </a:t>
            </a:r>
            <a:r>
              <a:rPr b="1" lang="en" sz="2200"/>
              <a:t>disease-causing viruses</a:t>
            </a:r>
            <a:r>
              <a:rPr lang="en" sz="2200"/>
              <a:t>. The database contains </a:t>
            </a:r>
            <a:r>
              <a:rPr b="1" lang="en" sz="2200"/>
              <a:t>38</a:t>
            </a:r>
            <a:r>
              <a:rPr lang="en" sz="2200"/>
              <a:t> different classes of </a:t>
            </a:r>
            <a:r>
              <a:rPr b="1" lang="en" sz="2200"/>
              <a:t>14 </a:t>
            </a:r>
            <a:r>
              <a:rPr lang="en" sz="2200"/>
              <a:t>different plant species with healthy- and disease-affected-leaf images. All images were captured in laboratory conditions. </a:t>
            </a:r>
            <a:endParaRPr sz="2200"/>
          </a:p>
        </p:txBody>
      </p:sp>
      <p:pic>
        <p:nvPicPr>
          <p:cNvPr id="1744" name="Google Shape;1744;p35"/>
          <p:cNvPicPr preferRelativeResize="0"/>
          <p:nvPr/>
        </p:nvPicPr>
        <p:blipFill>
          <a:blip r:embed="rId3">
            <a:alphaModFix/>
          </a:blip>
          <a:stretch>
            <a:fillRect/>
          </a:stretch>
        </p:blipFill>
        <p:spPr>
          <a:xfrm>
            <a:off x="7190750" y="15550"/>
            <a:ext cx="1751025" cy="1810300"/>
          </a:xfrm>
          <a:prstGeom prst="rect">
            <a:avLst/>
          </a:prstGeom>
          <a:noFill/>
          <a:ln>
            <a:noFill/>
          </a:ln>
        </p:spPr>
      </p:pic>
      <p:pic>
        <p:nvPicPr>
          <p:cNvPr id="1745" name="Google Shape;1745;p35"/>
          <p:cNvPicPr preferRelativeResize="0"/>
          <p:nvPr/>
        </p:nvPicPr>
        <p:blipFill>
          <a:blip r:embed="rId4">
            <a:alphaModFix/>
          </a:blip>
          <a:stretch>
            <a:fillRect/>
          </a:stretch>
        </p:blipFill>
        <p:spPr>
          <a:xfrm>
            <a:off x="5276254" y="0"/>
            <a:ext cx="1831859" cy="1841350"/>
          </a:xfrm>
          <a:prstGeom prst="rect">
            <a:avLst/>
          </a:prstGeom>
          <a:noFill/>
          <a:ln>
            <a:noFill/>
          </a:ln>
        </p:spPr>
      </p:pic>
      <p:pic>
        <p:nvPicPr>
          <p:cNvPr id="1746" name="Google Shape;1746;p35"/>
          <p:cNvPicPr preferRelativeResize="0"/>
          <p:nvPr/>
        </p:nvPicPr>
        <p:blipFill>
          <a:blip r:embed="rId5">
            <a:alphaModFix/>
          </a:blip>
          <a:stretch>
            <a:fillRect/>
          </a:stretch>
        </p:blipFill>
        <p:spPr>
          <a:xfrm>
            <a:off x="5276261" y="1876775"/>
            <a:ext cx="1831850" cy="1806049"/>
          </a:xfrm>
          <a:prstGeom prst="rect">
            <a:avLst/>
          </a:prstGeom>
          <a:noFill/>
          <a:ln>
            <a:noFill/>
          </a:ln>
        </p:spPr>
      </p:pic>
      <p:pic>
        <p:nvPicPr>
          <p:cNvPr id="1747" name="Google Shape;1747;p35"/>
          <p:cNvPicPr preferRelativeResize="0"/>
          <p:nvPr/>
        </p:nvPicPr>
        <p:blipFill>
          <a:blip r:embed="rId6">
            <a:alphaModFix/>
          </a:blip>
          <a:stretch>
            <a:fillRect/>
          </a:stretch>
        </p:blipFill>
        <p:spPr>
          <a:xfrm>
            <a:off x="7190750" y="1869013"/>
            <a:ext cx="1751025" cy="1806050"/>
          </a:xfrm>
          <a:prstGeom prst="rect">
            <a:avLst/>
          </a:prstGeom>
          <a:noFill/>
          <a:ln>
            <a:noFill/>
          </a:ln>
        </p:spPr>
      </p:pic>
      <p:pic>
        <p:nvPicPr>
          <p:cNvPr id="1748" name="Google Shape;1748;p35"/>
          <p:cNvPicPr preferRelativeResize="0"/>
          <p:nvPr/>
        </p:nvPicPr>
        <p:blipFill>
          <a:blip r:embed="rId7">
            <a:alphaModFix/>
          </a:blip>
          <a:stretch>
            <a:fillRect/>
          </a:stretch>
        </p:blipFill>
        <p:spPr>
          <a:xfrm>
            <a:off x="5276250" y="3718250"/>
            <a:ext cx="3665525" cy="134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grpSp>
        <p:nvGrpSpPr>
          <p:cNvPr id="1753" name="Google Shape;1753;p36"/>
          <p:cNvGrpSpPr/>
          <p:nvPr/>
        </p:nvGrpSpPr>
        <p:grpSpPr>
          <a:xfrm>
            <a:off x="5258433" y="2"/>
            <a:ext cx="4065100" cy="5806905"/>
            <a:chOff x="5152833" y="1700802"/>
            <a:chExt cx="4065100" cy="5806905"/>
          </a:xfrm>
        </p:grpSpPr>
        <p:sp>
          <p:nvSpPr>
            <p:cNvPr id="1754" name="Google Shape;1754;p36"/>
            <p:cNvSpPr/>
            <p:nvPr/>
          </p:nvSpPr>
          <p:spPr>
            <a:xfrm>
              <a:off x="86371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6"/>
            <p:cNvSpPr/>
            <p:nvPr/>
          </p:nvSpPr>
          <p:spPr>
            <a:xfrm>
              <a:off x="863713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6"/>
            <p:cNvSpPr/>
            <p:nvPr/>
          </p:nvSpPr>
          <p:spPr>
            <a:xfrm>
              <a:off x="863713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6"/>
            <p:cNvSpPr/>
            <p:nvPr/>
          </p:nvSpPr>
          <p:spPr>
            <a:xfrm>
              <a:off x="863713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6"/>
            <p:cNvSpPr/>
            <p:nvPr/>
          </p:nvSpPr>
          <p:spPr>
            <a:xfrm>
              <a:off x="863713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6"/>
            <p:cNvSpPr/>
            <p:nvPr/>
          </p:nvSpPr>
          <p:spPr>
            <a:xfrm>
              <a:off x="515283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6"/>
            <p:cNvSpPr/>
            <p:nvPr/>
          </p:nvSpPr>
          <p:spPr>
            <a:xfrm>
              <a:off x="573354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6"/>
            <p:cNvSpPr/>
            <p:nvPr/>
          </p:nvSpPr>
          <p:spPr>
            <a:xfrm>
              <a:off x="631426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6"/>
            <p:cNvSpPr/>
            <p:nvPr/>
          </p:nvSpPr>
          <p:spPr>
            <a:xfrm>
              <a:off x="689497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6"/>
            <p:cNvSpPr/>
            <p:nvPr/>
          </p:nvSpPr>
          <p:spPr>
            <a:xfrm>
              <a:off x="7475687"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6"/>
            <p:cNvSpPr/>
            <p:nvPr/>
          </p:nvSpPr>
          <p:spPr>
            <a:xfrm>
              <a:off x="8056400"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36"/>
            <p:cNvGrpSpPr/>
            <p:nvPr/>
          </p:nvGrpSpPr>
          <p:grpSpPr>
            <a:xfrm>
              <a:off x="5152833" y="2281503"/>
              <a:ext cx="3484280" cy="580713"/>
              <a:chOff x="0" y="0"/>
              <a:chExt cx="3983400" cy="663900"/>
            </a:xfrm>
          </p:grpSpPr>
          <p:sp>
            <p:nvSpPr>
              <p:cNvPr id="1766" name="Google Shape;1766;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6"/>
            <p:cNvGrpSpPr/>
            <p:nvPr/>
          </p:nvGrpSpPr>
          <p:grpSpPr>
            <a:xfrm>
              <a:off x="5152833" y="2862205"/>
              <a:ext cx="3484280" cy="580713"/>
              <a:chOff x="0" y="0"/>
              <a:chExt cx="3983400" cy="663900"/>
            </a:xfrm>
          </p:grpSpPr>
          <p:sp>
            <p:nvSpPr>
              <p:cNvPr id="1773" name="Google Shape;1773;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6"/>
            <p:cNvGrpSpPr/>
            <p:nvPr/>
          </p:nvGrpSpPr>
          <p:grpSpPr>
            <a:xfrm>
              <a:off x="5152833" y="3442906"/>
              <a:ext cx="3484280" cy="580713"/>
              <a:chOff x="0" y="0"/>
              <a:chExt cx="3983400" cy="663900"/>
            </a:xfrm>
          </p:grpSpPr>
          <p:sp>
            <p:nvSpPr>
              <p:cNvPr id="1780" name="Google Shape;1780;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36"/>
            <p:cNvGrpSpPr/>
            <p:nvPr/>
          </p:nvGrpSpPr>
          <p:grpSpPr>
            <a:xfrm>
              <a:off x="5152833" y="4023607"/>
              <a:ext cx="3484280" cy="580713"/>
              <a:chOff x="0" y="0"/>
              <a:chExt cx="3983400" cy="663900"/>
            </a:xfrm>
          </p:grpSpPr>
          <p:sp>
            <p:nvSpPr>
              <p:cNvPr id="1787" name="Google Shape;1787;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36"/>
            <p:cNvGrpSpPr/>
            <p:nvPr/>
          </p:nvGrpSpPr>
          <p:grpSpPr>
            <a:xfrm>
              <a:off x="5152833" y="4604102"/>
              <a:ext cx="4065100" cy="2903605"/>
              <a:chOff x="507883" y="1700802"/>
              <a:chExt cx="4065100" cy="2903605"/>
            </a:xfrm>
          </p:grpSpPr>
          <p:sp>
            <p:nvSpPr>
              <p:cNvPr id="1794" name="Google Shape;1794;p36"/>
              <p:cNvSpPr/>
              <p:nvPr/>
            </p:nvSpPr>
            <p:spPr>
              <a:xfrm>
                <a:off x="3992183" y="1700802"/>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6"/>
              <p:cNvSpPr/>
              <p:nvPr/>
            </p:nvSpPr>
            <p:spPr>
              <a:xfrm>
                <a:off x="3992183" y="2281503"/>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6"/>
              <p:cNvSpPr/>
              <p:nvPr/>
            </p:nvSpPr>
            <p:spPr>
              <a:xfrm>
                <a:off x="3992183" y="2862205"/>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6"/>
              <p:cNvSpPr/>
              <p:nvPr/>
            </p:nvSpPr>
            <p:spPr>
              <a:xfrm>
                <a:off x="3992183" y="3442906"/>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6"/>
              <p:cNvSpPr/>
              <p:nvPr/>
            </p:nvSpPr>
            <p:spPr>
              <a:xfrm>
                <a:off x="3992183" y="4023607"/>
                <a:ext cx="580800" cy="58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9" name="Google Shape;1799;p36"/>
              <p:cNvGrpSpPr/>
              <p:nvPr/>
            </p:nvGrpSpPr>
            <p:grpSpPr>
              <a:xfrm>
                <a:off x="507883" y="1700802"/>
                <a:ext cx="3484280" cy="580713"/>
                <a:chOff x="0" y="0"/>
                <a:chExt cx="3983400" cy="663900"/>
              </a:xfrm>
            </p:grpSpPr>
            <p:sp>
              <p:nvSpPr>
                <p:cNvPr id="1800" name="Google Shape;1800;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36"/>
              <p:cNvGrpSpPr/>
              <p:nvPr/>
            </p:nvGrpSpPr>
            <p:grpSpPr>
              <a:xfrm>
                <a:off x="507883" y="2281503"/>
                <a:ext cx="3484280" cy="580713"/>
                <a:chOff x="0" y="0"/>
                <a:chExt cx="3983400" cy="663900"/>
              </a:xfrm>
            </p:grpSpPr>
            <p:sp>
              <p:nvSpPr>
                <p:cNvPr id="1807" name="Google Shape;1807;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36"/>
              <p:cNvGrpSpPr/>
              <p:nvPr/>
            </p:nvGrpSpPr>
            <p:grpSpPr>
              <a:xfrm>
                <a:off x="507883" y="2862205"/>
                <a:ext cx="3484280" cy="580713"/>
                <a:chOff x="0" y="0"/>
                <a:chExt cx="3983400" cy="663900"/>
              </a:xfrm>
            </p:grpSpPr>
            <p:sp>
              <p:nvSpPr>
                <p:cNvPr id="1814" name="Google Shape;1814;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6"/>
              <p:cNvGrpSpPr/>
              <p:nvPr/>
            </p:nvGrpSpPr>
            <p:grpSpPr>
              <a:xfrm>
                <a:off x="507883" y="3442906"/>
                <a:ext cx="3484280" cy="580713"/>
                <a:chOff x="0" y="0"/>
                <a:chExt cx="3983400" cy="663900"/>
              </a:xfrm>
            </p:grpSpPr>
            <p:sp>
              <p:nvSpPr>
                <p:cNvPr id="1821" name="Google Shape;1821;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36"/>
              <p:cNvGrpSpPr/>
              <p:nvPr/>
            </p:nvGrpSpPr>
            <p:grpSpPr>
              <a:xfrm>
                <a:off x="507883" y="4023607"/>
                <a:ext cx="3484280" cy="580713"/>
                <a:chOff x="0" y="0"/>
                <a:chExt cx="3983400" cy="663900"/>
              </a:xfrm>
            </p:grpSpPr>
            <p:sp>
              <p:nvSpPr>
                <p:cNvPr id="1828" name="Google Shape;1828;p36"/>
                <p:cNvSpPr/>
                <p:nvPr/>
              </p:nvSpPr>
              <p:spPr>
                <a:xfrm>
                  <a:off x="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6"/>
                <p:cNvSpPr/>
                <p:nvPr/>
              </p:nvSpPr>
              <p:spPr>
                <a:xfrm>
                  <a:off x="6639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6"/>
                <p:cNvSpPr/>
                <p:nvPr/>
              </p:nvSpPr>
              <p:spPr>
                <a:xfrm>
                  <a:off x="13278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6"/>
                <p:cNvSpPr/>
                <p:nvPr/>
              </p:nvSpPr>
              <p:spPr>
                <a:xfrm>
                  <a:off x="19917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6"/>
                <p:cNvSpPr/>
                <p:nvPr/>
              </p:nvSpPr>
              <p:spPr>
                <a:xfrm>
                  <a:off x="26556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6"/>
                <p:cNvSpPr/>
                <p:nvPr/>
              </p:nvSpPr>
              <p:spPr>
                <a:xfrm>
                  <a:off x="3319500" y="0"/>
                  <a:ext cx="663900" cy="66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34" name="Google Shape;1834;p36"/>
          <p:cNvSpPr txBox="1"/>
          <p:nvPr>
            <p:ph type="title"/>
          </p:nvPr>
        </p:nvSpPr>
        <p:spPr>
          <a:xfrm>
            <a:off x="713050" y="0"/>
            <a:ext cx="5020500" cy="582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1"/>
                </a:solidFill>
              </a:rPr>
              <a:t>DATASET</a:t>
            </a:r>
            <a:r>
              <a:rPr lang="en"/>
              <a:t> </a:t>
            </a:r>
            <a:endParaRPr/>
          </a:p>
        </p:txBody>
      </p:sp>
      <p:sp>
        <p:nvSpPr>
          <p:cNvPr id="1835" name="Google Shape;1835;p36"/>
          <p:cNvSpPr txBox="1"/>
          <p:nvPr>
            <p:ph idx="1" type="body"/>
          </p:nvPr>
        </p:nvSpPr>
        <p:spPr>
          <a:xfrm>
            <a:off x="148025" y="582600"/>
            <a:ext cx="4921500" cy="4394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200"/>
              <a:t>Fertilizer prediction dataset downloaded from the Kaggle, has the following parameters - Temperature, Humidity, Moisture, Soil Type, Crop, Nitrogen, Potassium, Phosphorous, Fertilizer Name,</a:t>
            </a:r>
            <a:endParaRPr sz="2200"/>
          </a:p>
        </p:txBody>
      </p:sp>
      <p:pic>
        <p:nvPicPr>
          <p:cNvPr id="1836" name="Google Shape;1836;p36"/>
          <p:cNvPicPr preferRelativeResize="0"/>
          <p:nvPr/>
        </p:nvPicPr>
        <p:blipFill>
          <a:blip r:embed="rId3">
            <a:alphaModFix/>
          </a:blip>
          <a:stretch>
            <a:fillRect/>
          </a:stretch>
        </p:blipFill>
        <p:spPr>
          <a:xfrm>
            <a:off x="7190750" y="15550"/>
            <a:ext cx="1751025" cy="1810300"/>
          </a:xfrm>
          <a:prstGeom prst="rect">
            <a:avLst/>
          </a:prstGeom>
          <a:noFill/>
          <a:ln>
            <a:noFill/>
          </a:ln>
        </p:spPr>
      </p:pic>
      <p:pic>
        <p:nvPicPr>
          <p:cNvPr id="1837" name="Google Shape;1837;p36"/>
          <p:cNvPicPr preferRelativeResize="0"/>
          <p:nvPr/>
        </p:nvPicPr>
        <p:blipFill>
          <a:blip r:embed="rId4">
            <a:alphaModFix/>
          </a:blip>
          <a:stretch>
            <a:fillRect/>
          </a:stretch>
        </p:blipFill>
        <p:spPr>
          <a:xfrm>
            <a:off x="5276254" y="0"/>
            <a:ext cx="1831859" cy="1841350"/>
          </a:xfrm>
          <a:prstGeom prst="rect">
            <a:avLst/>
          </a:prstGeom>
          <a:noFill/>
          <a:ln>
            <a:noFill/>
          </a:ln>
        </p:spPr>
      </p:pic>
      <p:pic>
        <p:nvPicPr>
          <p:cNvPr id="1838" name="Google Shape;1838;p36"/>
          <p:cNvPicPr preferRelativeResize="0"/>
          <p:nvPr/>
        </p:nvPicPr>
        <p:blipFill>
          <a:blip r:embed="rId5">
            <a:alphaModFix/>
          </a:blip>
          <a:stretch>
            <a:fillRect/>
          </a:stretch>
        </p:blipFill>
        <p:spPr>
          <a:xfrm>
            <a:off x="5276261" y="1876775"/>
            <a:ext cx="1831850" cy="1806049"/>
          </a:xfrm>
          <a:prstGeom prst="rect">
            <a:avLst/>
          </a:prstGeom>
          <a:noFill/>
          <a:ln>
            <a:noFill/>
          </a:ln>
        </p:spPr>
      </p:pic>
      <p:pic>
        <p:nvPicPr>
          <p:cNvPr id="1839" name="Google Shape;1839;p36"/>
          <p:cNvPicPr preferRelativeResize="0"/>
          <p:nvPr/>
        </p:nvPicPr>
        <p:blipFill>
          <a:blip r:embed="rId6">
            <a:alphaModFix/>
          </a:blip>
          <a:stretch>
            <a:fillRect/>
          </a:stretch>
        </p:blipFill>
        <p:spPr>
          <a:xfrm>
            <a:off x="7190750" y="1869013"/>
            <a:ext cx="1751025" cy="1806050"/>
          </a:xfrm>
          <a:prstGeom prst="rect">
            <a:avLst/>
          </a:prstGeom>
          <a:noFill/>
          <a:ln>
            <a:noFill/>
          </a:ln>
        </p:spPr>
      </p:pic>
      <p:pic>
        <p:nvPicPr>
          <p:cNvPr id="1840" name="Google Shape;1840;p36"/>
          <p:cNvPicPr preferRelativeResize="0"/>
          <p:nvPr/>
        </p:nvPicPr>
        <p:blipFill>
          <a:blip r:embed="rId7">
            <a:alphaModFix/>
          </a:blip>
          <a:stretch>
            <a:fillRect/>
          </a:stretch>
        </p:blipFill>
        <p:spPr>
          <a:xfrm>
            <a:off x="5276250" y="3718250"/>
            <a:ext cx="3665525" cy="134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37"/>
          <p:cNvSpPr txBox="1"/>
          <p:nvPr>
            <p:ph type="title"/>
          </p:nvPr>
        </p:nvSpPr>
        <p:spPr>
          <a:xfrm>
            <a:off x="-126450" y="0"/>
            <a:ext cx="9396900" cy="5829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WHY </a:t>
            </a:r>
            <a:r>
              <a:rPr lang="en"/>
              <a:t>OUR</a:t>
            </a:r>
            <a:r>
              <a:rPr lang="en">
                <a:solidFill>
                  <a:schemeClr val="accent1"/>
                </a:solidFill>
              </a:rPr>
              <a:t> MODEL ?</a:t>
            </a:r>
            <a:r>
              <a:rPr lang="en"/>
              <a:t> </a:t>
            </a:r>
            <a:endParaRPr/>
          </a:p>
        </p:txBody>
      </p:sp>
      <p:sp>
        <p:nvSpPr>
          <p:cNvPr id="1846" name="Google Shape;1846;p37"/>
          <p:cNvSpPr txBox="1"/>
          <p:nvPr>
            <p:ph idx="1" type="subTitle"/>
          </p:nvPr>
        </p:nvSpPr>
        <p:spPr>
          <a:xfrm>
            <a:off x="0" y="1332125"/>
            <a:ext cx="5412900" cy="3700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solidFill>
                  <a:srgbClr val="000000"/>
                </a:solidFill>
                <a:latin typeface="Arial"/>
                <a:ea typeface="Arial"/>
                <a:cs typeface="Arial"/>
                <a:sym typeface="Arial"/>
              </a:rPr>
              <a:t>ACCURACY</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1700"/>
              <a:t>The main advantages of our solution include high processing speed and high classification accuracy. A plant disease recognition system can work as a universal detector, recognizing general abnormalities on the leaves, such as scorching or mold. However, our further research is related to precise recognition of particular diseases. </a:t>
            </a:r>
            <a:endParaRPr sz="1700"/>
          </a:p>
          <a:p>
            <a:pPr indent="0" lvl="0" marL="0" rtl="0" algn="l">
              <a:spcBef>
                <a:spcPts val="0"/>
              </a:spcBef>
              <a:spcAft>
                <a:spcPts val="0"/>
              </a:spcAft>
              <a:buNone/>
            </a:pPr>
            <a:r>
              <a:t/>
            </a:r>
            <a:endParaRPr sz="1700"/>
          </a:p>
          <a:p>
            <a:pPr indent="-355600" lvl="0" marL="457200" rtl="0" algn="l">
              <a:spcBef>
                <a:spcPts val="0"/>
              </a:spcBef>
              <a:spcAft>
                <a:spcPts val="0"/>
              </a:spcAft>
              <a:buSzPts val="2000"/>
              <a:buFont typeface="Arial"/>
              <a:buChar char="●"/>
            </a:pPr>
            <a:r>
              <a:rPr lang="en" sz="2000">
                <a:latin typeface="Arial"/>
                <a:ea typeface="Arial"/>
                <a:cs typeface="Arial"/>
                <a:sym typeface="Arial"/>
              </a:rPr>
              <a:t>SINGLE STEP PROCESSING OF THE OUTPUT</a:t>
            </a:r>
            <a:endParaRPr sz="2000">
              <a:latin typeface="Arial"/>
              <a:ea typeface="Arial"/>
              <a:cs typeface="Arial"/>
              <a:sym typeface="Arial"/>
            </a:endParaRPr>
          </a:p>
          <a:p>
            <a:pPr indent="0" lvl="0" marL="0" rtl="0" algn="l">
              <a:spcBef>
                <a:spcPts val="0"/>
              </a:spcBef>
              <a:spcAft>
                <a:spcPts val="0"/>
              </a:spcAft>
              <a:buNone/>
            </a:pPr>
            <a:r>
              <a:rPr lang="en" sz="1700"/>
              <a:t>In real time scenario, farmers suffer a huge loss of crop and money as the crop gets spoilt because of the attack caused by pests etc. Our model on the other hand, provides just a single time uploading of an images and detection of the disease </a:t>
            </a:r>
            <a:r>
              <a:rPr lang="en" sz="1700"/>
              <a:t>striking</a:t>
            </a:r>
            <a:r>
              <a:rPr lang="en" sz="1700"/>
              <a:t> off the scope for crop failures.</a:t>
            </a:r>
            <a:endParaRPr sz="1700"/>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Arial"/>
              <a:ea typeface="Arial"/>
              <a:cs typeface="Arial"/>
              <a:sym typeface="Arial"/>
            </a:endParaRPr>
          </a:p>
        </p:txBody>
      </p:sp>
      <p:pic>
        <p:nvPicPr>
          <p:cNvPr id="1847" name="Google Shape;1847;p37"/>
          <p:cNvPicPr preferRelativeResize="0"/>
          <p:nvPr/>
        </p:nvPicPr>
        <p:blipFill rotWithShape="1">
          <a:blip r:embed="rId3">
            <a:alphaModFix/>
          </a:blip>
          <a:srcRect b="34005" l="21974" r="21968" t="10119"/>
          <a:stretch/>
        </p:blipFill>
        <p:spPr>
          <a:xfrm>
            <a:off x="5560825" y="1709538"/>
            <a:ext cx="3484298" cy="2316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38"/>
          <p:cNvSpPr txBox="1"/>
          <p:nvPr>
            <p:ph idx="1" type="subTitle"/>
          </p:nvPr>
        </p:nvSpPr>
        <p:spPr>
          <a:xfrm>
            <a:off x="0" y="907200"/>
            <a:ext cx="6747300" cy="4918200"/>
          </a:xfrm>
          <a:prstGeom prst="rect">
            <a:avLst/>
          </a:prstGeom>
        </p:spPr>
        <p:txBody>
          <a:bodyPr anchorCtr="0" anchor="ctr" bIns="91425" lIns="91425" spcFirstLastPara="1" rIns="91425" wrap="square" tIns="91425">
            <a:noAutofit/>
          </a:bodyPr>
          <a:lstStyle/>
          <a:p>
            <a:pPr indent="-374650" lvl="0" marL="457200" rtl="0" algn="l">
              <a:spcBef>
                <a:spcPts val="0"/>
              </a:spcBef>
              <a:spcAft>
                <a:spcPts val="0"/>
              </a:spcAft>
              <a:buSzPts val="2300"/>
              <a:buFont typeface="Arial"/>
              <a:buChar char="●"/>
            </a:pPr>
            <a:r>
              <a:rPr lang="en" sz="2300">
                <a:solidFill>
                  <a:srgbClr val="000000"/>
                </a:solidFill>
                <a:latin typeface="Arial"/>
                <a:ea typeface="Arial"/>
                <a:cs typeface="Arial"/>
                <a:sym typeface="Arial"/>
              </a:rPr>
              <a:t>SAVING MONEY AND CROP HARVEST</a:t>
            </a:r>
            <a:endParaRPr sz="2300">
              <a:solidFill>
                <a:srgbClr val="000000"/>
              </a:solidFill>
              <a:latin typeface="Arial"/>
              <a:ea typeface="Arial"/>
              <a:cs typeface="Arial"/>
              <a:sym typeface="Arial"/>
            </a:endParaRPr>
          </a:p>
          <a:p>
            <a:pPr indent="0" lvl="0" marL="0" rtl="0" algn="l">
              <a:spcBef>
                <a:spcPts val="0"/>
              </a:spcBef>
              <a:spcAft>
                <a:spcPts val="0"/>
              </a:spcAft>
              <a:buNone/>
            </a:pPr>
            <a:r>
              <a:rPr lang="en" sz="2000"/>
              <a:t>An economic loss of up to $20 billion per year is estimated all over the world as they go undetected.Our model provides timely detection of tumors thereby saving a million lives. It is estimated that 84,170 people will receive a primary diagnosis of plant disease in 2021 with the aid of our model.</a:t>
            </a:r>
            <a:endParaRPr sz="2000"/>
          </a:p>
          <a:p>
            <a:pPr indent="0" lvl="0" marL="0" rtl="0" algn="l">
              <a:spcBef>
                <a:spcPts val="0"/>
              </a:spcBef>
              <a:spcAft>
                <a:spcPts val="0"/>
              </a:spcAft>
              <a:buNone/>
            </a:pPr>
            <a:r>
              <a:t/>
            </a:r>
            <a:endParaRPr sz="2000"/>
          </a:p>
          <a:p>
            <a:pPr indent="-374650" lvl="0" marL="457200" rtl="0" algn="l">
              <a:spcBef>
                <a:spcPts val="0"/>
              </a:spcBef>
              <a:spcAft>
                <a:spcPts val="0"/>
              </a:spcAft>
              <a:buSzPts val="2300"/>
              <a:buFont typeface="Arial"/>
              <a:buChar char="●"/>
            </a:pPr>
            <a:r>
              <a:rPr lang="en" sz="2300">
                <a:latin typeface="Arial"/>
                <a:ea typeface="Arial"/>
                <a:cs typeface="Arial"/>
                <a:sym typeface="Arial"/>
              </a:rPr>
              <a:t>TIME SAVER APPROACH</a:t>
            </a:r>
            <a:endParaRPr sz="2300">
              <a:latin typeface="Arial"/>
              <a:ea typeface="Arial"/>
              <a:cs typeface="Arial"/>
              <a:sym typeface="Arial"/>
            </a:endParaRPr>
          </a:p>
          <a:p>
            <a:pPr indent="0" lvl="0" marL="0" rtl="0" algn="l">
              <a:spcBef>
                <a:spcPts val="0"/>
              </a:spcBef>
              <a:spcAft>
                <a:spcPts val="0"/>
              </a:spcAft>
              <a:buNone/>
            </a:pPr>
            <a:r>
              <a:rPr lang="en" sz="2000"/>
              <a:t>The detection is a single step easy process which is done by our pre-trained model, that will contribute to saving the precious time.</a:t>
            </a:r>
            <a:endParaRPr sz="2000"/>
          </a:p>
          <a:p>
            <a:pPr indent="0" lvl="0" marL="0" rtl="0" algn="l">
              <a:spcBef>
                <a:spcPts val="0"/>
              </a:spcBef>
              <a:spcAft>
                <a:spcPts val="0"/>
              </a:spcAft>
              <a:buNone/>
            </a:pPr>
            <a:r>
              <a:t/>
            </a:r>
            <a:endParaRPr sz="2000"/>
          </a:p>
          <a:p>
            <a:pPr indent="-374650" lvl="0" marL="457200" rtl="0" algn="l">
              <a:spcBef>
                <a:spcPts val="0"/>
              </a:spcBef>
              <a:spcAft>
                <a:spcPts val="0"/>
              </a:spcAft>
              <a:buSzPts val="2300"/>
              <a:buFont typeface="Arial"/>
              <a:buChar char="●"/>
            </a:pPr>
            <a:r>
              <a:rPr lang="en" sz="2300">
                <a:latin typeface="Arial"/>
                <a:ea typeface="Arial"/>
                <a:cs typeface="Arial"/>
                <a:sym typeface="Arial"/>
              </a:rPr>
              <a:t>FLEXIBLE DATASET</a:t>
            </a:r>
            <a:endParaRPr sz="2300">
              <a:latin typeface="Arial"/>
              <a:ea typeface="Arial"/>
              <a:cs typeface="Arial"/>
              <a:sym typeface="Arial"/>
            </a:endParaRPr>
          </a:p>
          <a:p>
            <a:pPr indent="0" lvl="0" marL="0" rtl="0" algn="l">
              <a:spcBef>
                <a:spcPts val="0"/>
              </a:spcBef>
              <a:spcAft>
                <a:spcPts val="0"/>
              </a:spcAft>
              <a:buNone/>
            </a:pPr>
            <a:r>
              <a:rPr lang="en" sz="2000"/>
              <a:t>The dataset  used is quite flexible that corresponds to standardized and globally accepted results as per agricultural researchers all over the globe.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latin typeface="Arial"/>
              <a:ea typeface="Arial"/>
              <a:cs typeface="Arial"/>
              <a:sym typeface="Arial"/>
            </a:endParaRPr>
          </a:p>
        </p:txBody>
      </p:sp>
      <p:pic>
        <p:nvPicPr>
          <p:cNvPr id="1853" name="Google Shape;1853;p38"/>
          <p:cNvPicPr preferRelativeResize="0"/>
          <p:nvPr/>
        </p:nvPicPr>
        <p:blipFill>
          <a:blip r:embed="rId3">
            <a:alphaModFix/>
          </a:blip>
          <a:stretch>
            <a:fillRect/>
          </a:stretch>
        </p:blipFill>
        <p:spPr>
          <a:xfrm>
            <a:off x="7082975" y="225088"/>
            <a:ext cx="1962150" cy="2333625"/>
          </a:xfrm>
          <a:prstGeom prst="rect">
            <a:avLst/>
          </a:prstGeom>
          <a:noFill/>
          <a:ln cap="flat" cmpd="sng" w="9525">
            <a:solidFill>
              <a:schemeClr val="dk2"/>
            </a:solidFill>
            <a:prstDash val="solid"/>
            <a:round/>
            <a:headEnd len="sm" w="sm" type="none"/>
            <a:tailEnd len="sm" w="sm" type="none"/>
          </a:ln>
        </p:spPr>
      </p:pic>
      <p:pic>
        <p:nvPicPr>
          <p:cNvPr id="1854" name="Google Shape;1854;p38"/>
          <p:cNvPicPr preferRelativeResize="0"/>
          <p:nvPr/>
        </p:nvPicPr>
        <p:blipFill>
          <a:blip r:embed="rId4">
            <a:alphaModFix/>
          </a:blip>
          <a:stretch>
            <a:fillRect/>
          </a:stretch>
        </p:blipFill>
        <p:spPr>
          <a:xfrm>
            <a:off x="6839574" y="3124675"/>
            <a:ext cx="2402300"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Plants Portfolio by Slidesgo">
  <a:themeElements>
    <a:clrScheme name="Simple Light">
      <a:dk1>
        <a:srgbClr val="191919"/>
      </a:dk1>
      <a:lt1>
        <a:srgbClr val="EFEFEF"/>
      </a:lt1>
      <a:dk2>
        <a:srgbClr val="999999"/>
      </a:dk2>
      <a:lt2>
        <a:srgbClr val="FFFFFF"/>
      </a:lt2>
      <a:accent1>
        <a:srgbClr val="357718"/>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